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7" r:id="rId5"/>
    <p:sldMasterId id="2147483711" r:id="rId6"/>
  </p:sldMasterIdLst>
  <p:notesMasterIdLst>
    <p:notesMasterId r:id="rId59"/>
  </p:notesMasterIdLst>
  <p:handoutMasterIdLst>
    <p:handoutMasterId r:id="rId60"/>
  </p:handoutMasterIdLst>
  <p:sldIdLst>
    <p:sldId id="256" r:id="rId7"/>
    <p:sldId id="780" r:id="rId8"/>
    <p:sldId id="422" r:id="rId9"/>
    <p:sldId id="440" r:id="rId10"/>
    <p:sldId id="456" r:id="rId11"/>
    <p:sldId id="399" r:id="rId12"/>
    <p:sldId id="457" r:id="rId13"/>
    <p:sldId id="405" r:id="rId14"/>
    <p:sldId id="285" r:id="rId15"/>
    <p:sldId id="406" r:id="rId16"/>
    <p:sldId id="700" r:id="rId17"/>
    <p:sldId id="427" r:id="rId18"/>
    <p:sldId id="448" r:id="rId19"/>
    <p:sldId id="415" r:id="rId20"/>
    <p:sldId id="382" r:id="rId21"/>
    <p:sldId id="407" r:id="rId22"/>
    <p:sldId id="294" r:id="rId23"/>
    <p:sldId id="701" r:id="rId24"/>
    <p:sldId id="455" r:id="rId25"/>
    <p:sldId id="6921" r:id="rId26"/>
    <p:sldId id="6922" r:id="rId27"/>
    <p:sldId id="6923" r:id="rId28"/>
    <p:sldId id="362" r:id="rId29"/>
    <p:sldId id="364" r:id="rId30"/>
    <p:sldId id="366" r:id="rId31"/>
    <p:sldId id="298" r:id="rId32"/>
    <p:sldId id="301" r:id="rId33"/>
    <p:sldId id="430" r:id="rId34"/>
    <p:sldId id="6924" r:id="rId35"/>
    <p:sldId id="6919" r:id="rId36"/>
    <p:sldId id="782" r:id="rId37"/>
    <p:sldId id="447" r:id="rId38"/>
    <p:sldId id="446" r:id="rId39"/>
    <p:sldId id="409" r:id="rId40"/>
    <p:sldId id="408" r:id="rId41"/>
    <p:sldId id="308" r:id="rId42"/>
    <p:sldId id="450" r:id="rId43"/>
    <p:sldId id="449" r:id="rId44"/>
    <p:sldId id="309" r:id="rId45"/>
    <p:sldId id="312" r:id="rId46"/>
    <p:sldId id="293" r:id="rId47"/>
    <p:sldId id="453" r:id="rId48"/>
    <p:sldId id="265" r:id="rId49"/>
    <p:sldId id="779" r:id="rId50"/>
    <p:sldId id="317" r:id="rId51"/>
    <p:sldId id="445" r:id="rId52"/>
    <p:sldId id="326" r:id="rId53"/>
    <p:sldId id="327" r:id="rId54"/>
    <p:sldId id="702" r:id="rId55"/>
    <p:sldId id="778" r:id="rId56"/>
    <p:sldId id="784" r:id="rId57"/>
    <p:sldId id="6920" r:id="rId5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éline Mandouze - CLAI" initials="CMC" lastIdx="7" clrIdx="0">
    <p:extLst>
      <p:ext uri="{19B8F6BF-5375-455C-9EA6-DF929625EA0E}">
        <p15:presenceInfo xmlns:p15="http://schemas.microsoft.com/office/powerpoint/2012/main" userId="S::cmandouze@clai2.com::bb828eba-d87b-40c3-b2f9-2982914a1e03" providerId="AD"/>
      </p:ext>
    </p:extLst>
  </p:cmAuthor>
  <p:cmAuthor id="2" name="JANVIER Loïc (Aquitaine)" initials="JL(" lastIdx="1" clrIdx="1">
    <p:extLst>
      <p:ext uri="{19B8F6BF-5375-455C-9EA6-DF929625EA0E}">
        <p15:presenceInfo xmlns:p15="http://schemas.microsoft.com/office/powerpoint/2012/main" userId="S::loic.janvier@urssaf.fr::53354c23-34bd-4f4c-a50d-50de11f0a510" providerId="AD"/>
      </p:ext>
    </p:extLst>
  </p:cmAuthor>
  <p:cmAuthor id="3" name="DACHICOURT Olivier (Acoss)" initials="DO(" lastIdx="32" clrIdx="2">
    <p:extLst>
      <p:ext uri="{19B8F6BF-5375-455C-9EA6-DF929625EA0E}">
        <p15:presenceInfo xmlns:p15="http://schemas.microsoft.com/office/powerpoint/2012/main" userId="S::olivier.dachicourt@acoss.fr::93e3306e-7db6-46b5-bf64-7eef81581d70" providerId="AD"/>
      </p:ext>
    </p:extLst>
  </p:cmAuthor>
  <p:cmAuthor id="4" name="BOREL Candice (Acoss)" initials="BC(" lastIdx="7" clrIdx="3">
    <p:extLst>
      <p:ext uri="{19B8F6BF-5375-455C-9EA6-DF929625EA0E}">
        <p15:presenceInfo xmlns:p15="http://schemas.microsoft.com/office/powerpoint/2012/main" userId="S-1-5-21-1229472208-2678311744-2345022811-217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8B2"/>
    <a:srgbClr val="009CB8"/>
    <a:srgbClr val="F8C6C0"/>
    <a:srgbClr val="7AC5CF"/>
    <a:srgbClr val="762C4A"/>
    <a:srgbClr val="FFFFFF"/>
    <a:srgbClr val="4C9B79"/>
    <a:srgbClr val="FBE64D"/>
    <a:srgbClr val="306EC7"/>
    <a:srgbClr val="4E9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5165" autoAdjust="0"/>
  </p:normalViewPr>
  <p:slideViewPr>
    <p:cSldViewPr snapToGrid="0">
      <p:cViewPr varScale="1">
        <p:scale>
          <a:sx n="41" d="100"/>
          <a:sy n="41" d="100"/>
        </p:scale>
        <p:origin x="725"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3A4E3D-1CC1-DF46-B869-CF50A22517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9361345-E756-284F-991B-3D6E7361C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EBD5B9-6382-914C-9E1D-DD8C981DD573}" type="datetimeFigureOut">
              <a:rPr lang="fr-FR" smtClean="0"/>
              <a:t>12/05/2025</a:t>
            </a:fld>
            <a:endParaRPr lang="fr-FR"/>
          </a:p>
        </p:txBody>
      </p:sp>
      <p:sp>
        <p:nvSpPr>
          <p:cNvPr id="4" name="Espace réservé du pied de page 3">
            <a:extLst>
              <a:ext uri="{FF2B5EF4-FFF2-40B4-BE49-F238E27FC236}">
                <a16:creationId xmlns:a16="http://schemas.microsoft.com/office/drawing/2014/main" id="{A610996C-D24F-9645-9288-196BD30DE8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A52130C-A44E-954E-94A5-858D60BC47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60A903-9C18-2C4D-9265-877CE0985D26}" type="slidenum">
              <a:rPr lang="fr-FR" smtClean="0"/>
              <a:t>‹N°›</a:t>
            </a:fld>
            <a:endParaRPr lang="fr-FR"/>
          </a:p>
        </p:txBody>
      </p:sp>
    </p:spTree>
    <p:extLst>
      <p:ext uri="{BB962C8B-B14F-4D97-AF65-F5344CB8AC3E}">
        <p14:creationId xmlns:p14="http://schemas.microsoft.com/office/powerpoint/2010/main" val="3739558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1143000" y="685800"/>
            <a:ext cx="4572000" cy="3429000"/>
          </a:xfrm>
          <a:prstGeom prst="rect">
            <a:avLst/>
          </a:prstGeom>
        </p:spPr>
        <p:txBody>
          <a:bodyPr/>
          <a:lstStyle/>
          <a:p>
            <a:endParaRPr/>
          </a:p>
        </p:txBody>
      </p:sp>
      <p:sp>
        <p:nvSpPr>
          <p:cNvPr id="313" name="Shape 3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5239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lgn="l"/>
            <a:r>
              <a:rPr lang="fr-FR" b="1" dirty="0"/>
              <a:t>Si vous n’êtes pas dans le cas 1</a:t>
            </a:r>
            <a:r>
              <a:rPr lang="fr-FR" dirty="0"/>
              <a:t>, vous devrez payer un complément de cotisations en 2026, après la réalisation de votre déclaration de revenus. </a:t>
            </a:r>
            <a:endParaRPr lang="en-US" dirty="0"/>
          </a:p>
          <a:p>
            <a:pPr algn="l"/>
            <a:endParaRPr lang="fr-FR" dirty="0"/>
          </a:p>
          <a:p>
            <a:r>
              <a:rPr lang="fr-FR" sz="2400" dirty="0">
                <a:effectLst/>
                <a:latin typeface="Calibri" panose="020F0502020204030204" pitchFamily="34" charset="0"/>
                <a:ea typeface="Calibri" panose="020F0502020204030204" pitchFamily="34" charset="0"/>
                <a:cs typeface="Times New Roman" panose="02020603050405020304" pitchFamily="18" charset="0"/>
              </a:rPr>
              <a:t>Vos cotisations provisoires 2025 peuvent être calculées sur la base du revenu estimé de l’année en cours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https://www.urssaf.fr/accueil/independant/comprendre-payer-cotisations/adapter-cotisations-revenus.html</a:t>
            </a:r>
            <a:r>
              <a:rPr lang="fr-FR" sz="2400" dirty="0">
                <a:effectLst/>
                <a:latin typeface="Calibri" panose="020F0502020204030204" pitchFamily="34" charset="0"/>
                <a:ea typeface="Calibri" panose="020F0502020204030204" pitchFamily="34" charset="0"/>
                <a:cs typeface="Times New Roman" panose="02020603050405020304" pitchFamily="18" charset="0"/>
              </a:rPr>
              <a:t>. La demande est à effectuer depuis votre espace en ligne sur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https://www.urssaf.fr/accueil/se-connecter.html </a:t>
            </a:r>
            <a:r>
              <a:rPr lang="fr-FR" sz="2400" b="0" dirty="0">
                <a:effectLst/>
                <a:latin typeface="Calibri" panose="020F0502020204030204" pitchFamily="34" charset="0"/>
                <a:ea typeface="Calibri" panose="020F0502020204030204" pitchFamily="34" charset="0"/>
                <a:cs typeface="Times New Roman" panose="02020603050405020304" pitchFamily="18" charset="0"/>
              </a:rPr>
              <a:t>et auprès de votre caisse de retraite.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endParaRPr lang="fr-FR" sz="2400" i="1" dirty="0"/>
          </a:p>
          <a:p>
            <a:endParaRPr lang="fr-FR" dirty="0"/>
          </a:p>
        </p:txBody>
      </p:sp>
    </p:spTree>
    <p:extLst>
      <p:ext uri="{BB962C8B-B14F-4D97-AF65-F5344CB8AC3E}">
        <p14:creationId xmlns:p14="http://schemas.microsoft.com/office/powerpoint/2010/main" val="45482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a:ea typeface="Calibri" panose="020F0502020204030204" pitchFamily="34" charset="0"/>
                <a:cs typeface="Calibri"/>
              </a:rPr>
              <a:t>Vos cotisations provisoires peuvent être calculées sur la base du revenu estimé de l’année en cours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https://www.urssaf.fr/accueil/independant/comprendre-payer-cotisations/adapter-cotisations-revenus.html</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dirty="0"/>
          </a:p>
        </p:txBody>
      </p:sp>
    </p:spTree>
    <p:extLst>
      <p:ext uri="{BB962C8B-B14F-4D97-AF65-F5344CB8AC3E}">
        <p14:creationId xmlns:p14="http://schemas.microsoft.com/office/powerpoint/2010/main" val="228796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2800" b="1" dirty="0"/>
              <a:t>Carpimko</a:t>
            </a:r>
          </a:p>
          <a:p>
            <a:endParaRPr lang="fr-FR" sz="2400" b="0" i="0" u="none" strike="noStrike" baseline="0" dirty="0">
              <a:latin typeface="+mj-lt"/>
              <a:ea typeface="+mj-ea"/>
              <a:cs typeface="+mj-cs"/>
              <a:sym typeface="Helvetica Neue"/>
            </a:endParaRPr>
          </a:p>
          <a:p>
            <a:r>
              <a:rPr lang="fr-FR" sz="2400" b="1" i="0" u="none" strike="noStrike" baseline="0" dirty="0">
                <a:latin typeface="+mj-lt"/>
                <a:ea typeface="+mj-ea"/>
                <a:cs typeface="+mj-cs"/>
                <a:sym typeface="Helvetica Neue"/>
              </a:rPr>
              <a:t>Régime complémentaire </a:t>
            </a:r>
            <a:endParaRPr lang="fr-FR" sz="2400" b="0" i="0" u="none" strike="noStrike" baseline="0" dirty="0">
              <a:latin typeface="+mj-lt"/>
              <a:ea typeface="+mj-ea"/>
              <a:cs typeface="+mj-cs"/>
              <a:sym typeface="Helvetica Neue"/>
            </a:endParaRPr>
          </a:p>
          <a:p>
            <a:r>
              <a:rPr lang="fr-FR" sz="2400" b="0" i="0" u="none" strike="noStrike" baseline="0" dirty="0">
                <a:latin typeface="+mj-lt"/>
                <a:ea typeface="+mj-ea"/>
                <a:cs typeface="+mj-cs"/>
                <a:sym typeface="Helvetica Neue"/>
              </a:rPr>
              <a:t>La cotisation comprend une part forfaitaire de  2 312</a:t>
            </a:r>
            <a:r>
              <a:rPr lang="fr-FR" sz="2400" dirty="0"/>
              <a:t> </a:t>
            </a:r>
            <a:r>
              <a:rPr lang="fr-FR" sz="2400" b="0" i="0" u="none" strike="noStrike" baseline="0" dirty="0">
                <a:latin typeface="+mj-lt"/>
                <a:ea typeface="+mj-ea"/>
                <a:cs typeface="+mj-cs"/>
                <a:sym typeface="Helvetica Neue"/>
              </a:rPr>
              <a:t>€ et une part proportionnelle aux revenus lorsque ces derniers seront connus.</a:t>
            </a:r>
            <a:r>
              <a:rPr lang="fr-FR" sz="2400" dirty="0"/>
              <a:t> </a:t>
            </a:r>
            <a:endParaRPr lang="fr-FR" sz="2400" b="0" i="0" u="none" strike="noStrike" baseline="0" dirty="0">
              <a:latin typeface="+mj-lt"/>
              <a:ea typeface="+mj-ea"/>
              <a:cs typeface="+mj-cs"/>
              <a:sym typeface="Helvetica Neue"/>
            </a:endParaRPr>
          </a:p>
          <a:p>
            <a:r>
              <a:rPr lang="fr-FR" sz="2400" b="0" i="0" u="none" strike="noStrike" baseline="0" dirty="0">
                <a:latin typeface="+mj-lt"/>
                <a:ea typeface="+mj-ea"/>
                <a:cs typeface="+mj-cs"/>
                <a:sym typeface="Helvetica Neue"/>
              </a:rPr>
              <a:t>L’assiette et le taux de la part proportionnelle sont fixés chaque année par décret. Pour information : Assiette </a:t>
            </a:r>
            <a:r>
              <a:rPr lang="fr-FR" sz="2400" dirty="0"/>
              <a:t>2025 </a:t>
            </a:r>
            <a:r>
              <a:rPr lang="fr-FR" sz="2400" b="0" i="0" u="none" strike="noStrike" baseline="0" dirty="0">
                <a:latin typeface="+mj-lt"/>
                <a:ea typeface="+mj-ea"/>
                <a:cs typeface="+mj-cs"/>
                <a:sym typeface="Helvetica Neue"/>
              </a:rPr>
              <a:t>: entre 25 246 € et </a:t>
            </a:r>
            <a:r>
              <a:rPr lang="fr-FR" sz="2400" b="0" i="0" u="none" strike="noStrike" baseline="0" dirty="0">
                <a:solidFill>
                  <a:srgbClr val="FF0000"/>
                </a:solidFill>
                <a:latin typeface="+mj-lt"/>
                <a:ea typeface="+mj-ea"/>
                <a:cs typeface="+mj-cs"/>
                <a:sym typeface="Helvetica Neue"/>
              </a:rPr>
              <a:t>237 179 €</a:t>
            </a:r>
            <a:endParaRPr lang="fr-FR" sz="2400" dirty="0"/>
          </a:p>
          <a:p>
            <a:r>
              <a:rPr lang="fr-FR" sz="2400" b="0" i="0" u="none" strike="noStrike" baseline="0" dirty="0">
                <a:latin typeface="+mj-lt"/>
                <a:ea typeface="+mj-ea"/>
                <a:cs typeface="+mj-cs"/>
                <a:sym typeface="Helvetica Neue"/>
              </a:rPr>
              <a:t>Taux </a:t>
            </a:r>
            <a:r>
              <a:rPr lang="fr-FR" sz="2400" dirty="0"/>
              <a:t>2024 </a:t>
            </a:r>
            <a:r>
              <a:rPr lang="fr-FR" sz="2400" b="0" i="0" u="none" strike="noStrike" baseline="0" dirty="0">
                <a:latin typeface="+mj-lt"/>
                <a:ea typeface="+mj-ea"/>
                <a:cs typeface="+mj-cs"/>
                <a:sym typeface="Helvetica Neue"/>
              </a:rPr>
              <a:t> : 3 %</a:t>
            </a:r>
            <a:r>
              <a:rPr lang="fr-FR" sz="2400" dirty="0"/>
              <a:t> </a:t>
            </a:r>
            <a:endParaRPr lang="fr-FR" sz="2400" dirty="0">
              <a:sym typeface="Helvetica Neue"/>
            </a:endParaRPr>
          </a:p>
          <a:p>
            <a:r>
              <a:rPr lang="fr-FR" sz="2400" b="1" i="0" u="none" strike="noStrike" baseline="0" dirty="0">
                <a:latin typeface="+mj-lt"/>
                <a:ea typeface="+mj-ea"/>
                <a:cs typeface="+mj-cs"/>
                <a:sym typeface="Helvetica Neue"/>
              </a:rPr>
              <a:t>Régime de l’avantage social vieillesse</a:t>
            </a:r>
          </a:p>
          <a:p>
            <a:pPr marL="0" marR="0" lvl="0" indent="0" defTabSz="457200" eaLnBrk="1" fontAlgn="auto" latinLnBrk="0" hangingPunct="1">
              <a:lnSpc>
                <a:spcPct val="117999"/>
              </a:lnSpc>
              <a:spcBef>
                <a:spcPts val="0"/>
              </a:spcBef>
              <a:spcAft>
                <a:spcPts val="0"/>
              </a:spcAft>
              <a:buClrTx/>
              <a:buSzTx/>
              <a:buFontTx/>
              <a:buNone/>
              <a:tabLst/>
              <a:defRPr/>
            </a:pPr>
            <a:r>
              <a:rPr lang="fr-FR" sz="2400" b="0" i="0" u="none" strike="noStrike" baseline="0" dirty="0">
                <a:latin typeface="+mj-lt"/>
                <a:ea typeface="+mj-ea"/>
                <a:cs typeface="+mj-cs"/>
                <a:sym typeface="Helvetica Neue"/>
              </a:rPr>
              <a:t>Cotisation forfaitaire </a:t>
            </a:r>
            <a:r>
              <a:rPr lang="fr-FR" sz="2400" dirty="0"/>
              <a:t>2025 : 222 </a:t>
            </a:r>
            <a:r>
              <a:rPr lang="fr-FR" sz="2400" b="0" i="0" u="none" strike="noStrike" baseline="0" dirty="0">
                <a:latin typeface="+mj-lt"/>
                <a:ea typeface="+mj-ea"/>
                <a:cs typeface="+mj-cs"/>
                <a:sym typeface="Helvetica Neue"/>
              </a:rPr>
              <a:t>€</a:t>
            </a:r>
            <a:r>
              <a:rPr lang="fr-FR" sz="2400" dirty="0"/>
              <a:t> après</a:t>
            </a:r>
            <a:r>
              <a:rPr lang="fr-FR" sz="2400" b="0" i="0" u="none" strike="noStrike" baseline="0" dirty="0">
                <a:latin typeface="+mj-lt"/>
                <a:ea typeface="+mj-ea"/>
                <a:cs typeface="+mj-cs"/>
                <a:sym typeface="Helvetica Neue"/>
              </a:rPr>
              <a:t> prise en charge partielle de la </a:t>
            </a:r>
            <a:r>
              <a:rPr lang="fr-FR" sz="2400" dirty="0"/>
              <a:t>CPAM (443 €). Cotisation proportionnelle appelée la première année sur la même base forfaitaire que le régime de base 737 € : 19 % du PASS).</a:t>
            </a:r>
          </a:p>
          <a:p>
            <a:pPr marL="0" marR="0" lvl="0" indent="0" defTabSz="457200" eaLnBrk="1" fontAlgn="auto" latinLnBrk="0" hangingPunct="1">
              <a:lnSpc>
                <a:spcPct val="117999"/>
              </a:lnSpc>
              <a:spcBef>
                <a:spcPts val="0"/>
              </a:spcBef>
              <a:spcAft>
                <a:spcPts val="0"/>
              </a:spcAft>
              <a:buClrTx/>
              <a:buSzTx/>
              <a:buFontTx/>
              <a:buNone/>
              <a:tabLst/>
              <a:defRPr/>
            </a:pPr>
            <a:r>
              <a:rPr lang="fr-FR" sz="2400" b="0" i="0" u="none" strike="noStrike" baseline="0" dirty="0">
                <a:latin typeface="+mj-lt"/>
                <a:ea typeface="+mj-ea"/>
                <a:cs typeface="+mj-cs"/>
                <a:sym typeface="Helvetica Neue"/>
              </a:rPr>
              <a:t>Elle est fixée à 0,40 % des revenus conventionnés, la CPAM y contribue à hauteur de 60 %.</a:t>
            </a:r>
            <a:r>
              <a:rPr lang="fr-FR" sz="2400" dirty="0"/>
              <a:t> Une</a:t>
            </a:r>
            <a:r>
              <a:rPr lang="fr-FR" sz="2400" b="0" i="0" u="none" strike="noStrike" baseline="0" dirty="0">
                <a:latin typeface="+mj-lt"/>
                <a:ea typeface="+mj-ea"/>
                <a:cs typeface="+mj-cs"/>
                <a:sym typeface="Helvetica Neue"/>
              </a:rPr>
              <a:t> cotisation proportionnelle est appliquée aux revenus conventionnés de l’avant-dernière année, dans la limite de cinq fois le plafond annuel de la Sécurité sociale.</a:t>
            </a:r>
            <a:endParaRPr lang="fr-FR" sz="2400" dirty="0">
              <a:sym typeface="Helvetica Neue"/>
            </a:endParaRPr>
          </a:p>
          <a:p>
            <a:endParaRPr lang="fr-FR" sz="2400" dirty="0"/>
          </a:p>
          <a:p>
            <a:endParaRPr lang="fr-FR" sz="2400" dirty="0"/>
          </a:p>
          <a:p>
            <a:r>
              <a:rPr lang="fr-FR" sz="2400" b="1" dirty="0"/>
              <a:t>Régime invalidité décès 2025</a:t>
            </a:r>
          </a:p>
          <a:p>
            <a:r>
              <a:rPr lang="fr-FR" sz="2400" dirty="0"/>
              <a:t>Le montant de la cotisation est forfaitaire et fixé par décret (1 022 €).</a:t>
            </a:r>
            <a:endParaRPr lang="fr-FR" sz="2400" dirty="0">
              <a:sym typeface="Helvetica Neue"/>
            </a:endParaRPr>
          </a:p>
          <a:p>
            <a:endParaRPr lang="fr-FR" sz="2200" b="0" i="0" u="none" strike="noStrike" baseline="0" dirty="0">
              <a:latin typeface="+mj-lt"/>
              <a:ea typeface="+mj-ea"/>
              <a:cs typeface="+mj-cs"/>
              <a:sym typeface="Helvetica Neue"/>
            </a:endParaRPr>
          </a:p>
        </p:txBody>
      </p:sp>
    </p:spTree>
    <p:extLst>
      <p:ext uri="{BB962C8B-B14F-4D97-AF65-F5344CB8AC3E}">
        <p14:creationId xmlns:p14="http://schemas.microsoft.com/office/powerpoint/2010/main" val="250966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lnSpc>
                <a:spcPts val="3000"/>
              </a:lnSpc>
            </a:pPr>
            <a:endParaRPr lang="fr-FR" sz="2400" b="1"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endParaRPr>
          </a:p>
          <a:p>
            <a:endParaRPr lang="fr-FR" dirty="0"/>
          </a:p>
        </p:txBody>
      </p:sp>
    </p:spTree>
    <p:extLst>
      <p:ext uri="{BB962C8B-B14F-4D97-AF65-F5344CB8AC3E}">
        <p14:creationId xmlns:p14="http://schemas.microsoft.com/office/powerpoint/2010/main" val="81086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97278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0650" y="744538"/>
            <a:ext cx="6616700" cy="3722687"/>
          </a:xfrm>
        </p:spPr>
      </p:sp>
      <p:sp>
        <p:nvSpPr>
          <p:cNvPr id="3" name="Espace réservé des notes 2"/>
          <p:cNvSpPr>
            <a:spLocks noGrp="1"/>
          </p:cNvSpPr>
          <p:nvPr>
            <p:ph type="body" idx="1"/>
          </p:nvPr>
        </p:nvSpPr>
        <p:spPr/>
        <p:txBody>
          <a:bodyPr/>
          <a:lstStyle/>
          <a:p>
            <a:pPr marL="0" marR="0" lvl="0" indent="0" algn="l" defTabSz="825500" rtl="0" eaLnBrk="1" fontAlgn="auto" latinLnBrk="0" hangingPunct="1">
              <a:lnSpc>
                <a:spcPts val="3000"/>
              </a:lnSpc>
              <a:spcBef>
                <a:spcPts val="0"/>
              </a:spcBef>
              <a:spcAft>
                <a:spcPts val="0"/>
              </a:spcAft>
              <a:buClrTx/>
              <a:buSzTx/>
              <a:buFontTx/>
              <a:buNone/>
              <a:tabLst/>
              <a:defRPr/>
            </a:pPr>
            <a:r>
              <a:rPr lang="fr-FR" sz="2400" b="1"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Taux progressif : entre 0 % et 3,10 % </a:t>
            </a:r>
            <a:r>
              <a:rPr lang="fr-FR" sz="2400" b="0"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	</a:t>
            </a:r>
          </a:p>
          <a:p>
            <a:pPr>
              <a:lnSpc>
                <a:spcPts val="3000"/>
              </a:lnSpc>
            </a:pPr>
            <a:r>
              <a:rPr lang="fr-FR" sz="2400" b="1"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Formule : </a:t>
            </a:r>
            <a:endParaRPr lang="fr-FR" sz="2400" b="0"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endParaRPr>
          </a:p>
          <a:p>
            <a:pPr>
              <a:lnSpc>
                <a:spcPts val="3000"/>
              </a:lnSpc>
            </a:pPr>
            <a:r>
              <a:rPr lang="fr-FR" sz="2400" b="0"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Taux = [(T1) / (0,3 × </a:t>
            </a:r>
            <a:r>
              <a:rPr lang="fr-FR" sz="2400" b="0" i="0" u="none" strike="noStrike" cap="none" spc="0" baseline="0" dirty="0" err="1">
                <a:solidFill>
                  <a:schemeClr val="tx1"/>
                </a:solidFill>
                <a:uFillTx/>
                <a:latin typeface="Arial" panose="020B0604020202020204" pitchFamily="34" charset="0"/>
                <a:ea typeface="+mj-ea"/>
                <a:cs typeface="Arial" panose="020B0604020202020204" pitchFamily="34" charset="0"/>
                <a:sym typeface="Arial"/>
              </a:rPr>
              <a:t>Pass</a:t>
            </a:r>
            <a:r>
              <a:rPr lang="fr-FR" sz="2400" b="0"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 × (r - 1,1 × </a:t>
            </a:r>
            <a:r>
              <a:rPr lang="fr-FR" sz="2400" b="0" i="0" u="none" strike="noStrike" cap="none" spc="0" baseline="0" dirty="0" err="1">
                <a:solidFill>
                  <a:schemeClr val="tx1"/>
                </a:solidFill>
                <a:uFillTx/>
                <a:latin typeface="Arial" panose="020B0604020202020204" pitchFamily="34" charset="0"/>
                <a:ea typeface="+mj-ea"/>
                <a:cs typeface="Arial" panose="020B0604020202020204" pitchFamily="34" charset="0"/>
                <a:sym typeface="Arial"/>
              </a:rPr>
              <a:t>Pass</a:t>
            </a:r>
            <a:r>
              <a:rPr lang="fr-FR" sz="2400" b="0"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 où : </a:t>
            </a:r>
          </a:p>
          <a:p>
            <a:pPr>
              <a:lnSpc>
                <a:spcPts val="3000"/>
              </a:lnSpc>
            </a:pPr>
            <a:r>
              <a:rPr lang="fr-FR" sz="2400" b="0"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 T1 est égal à 3,10 </a:t>
            </a:r>
          </a:p>
          <a:p>
            <a:pPr>
              <a:lnSpc>
                <a:spcPts val="3000"/>
              </a:lnSpc>
            </a:pPr>
            <a:r>
              <a:rPr lang="fr-FR" sz="2400" b="0"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 </a:t>
            </a:r>
            <a:r>
              <a:rPr lang="fr-FR" sz="2400" b="0" i="0" u="none" strike="noStrike" cap="none" spc="0" baseline="0" dirty="0" err="1">
                <a:solidFill>
                  <a:schemeClr val="tx1"/>
                </a:solidFill>
                <a:uFillTx/>
                <a:latin typeface="Arial" panose="020B0604020202020204" pitchFamily="34" charset="0"/>
                <a:ea typeface="+mj-ea"/>
                <a:cs typeface="Arial" panose="020B0604020202020204" pitchFamily="34" charset="0"/>
                <a:sym typeface="Arial"/>
              </a:rPr>
              <a:t>Pass</a:t>
            </a:r>
            <a:r>
              <a:rPr lang="fr-FR" sz="2400" b="0"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 est la valeur du plafond annuel de la Sécurité sociale </a:t>
            </a:r>
          </a:p>
          <a:p>
            <a:pPr>
              <a:lnSpc>
                <a:spcPts val="3000"/>
              </a:lnSpc>
            </a:pPr>
            <a:r>
              <a:rPr lang="fr-FR" sz="2400" b="0"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 r est le revenu d’activité </a:t>
            </a:r>
          </a:p>
          <a:p>
            <a:pPr>
              <a:lnSpc>
                <a:spcPts val="3000"/>
              </a:lnSpc>
            </a:pPr>
            <a:r>
              <a:rPr lang="fr-FR" sz="2400" b="1" i="0" u="none" strike="noStrike" cap="none" spc="0" baseline="0" dirty="0">
                <a:solidFill>
                  <a:schemeClr val="tx1"/>
                </a:solidFill>
                <a:uFillTx/>
                <a:latin typeface="Arial" panose="020B0604020202020204" pitchFamily="34" charset="0"/>
                <a:ea typeface="+mj-ea"/>
                <a:cs typeface="Arial" panose="020B0604020202020204" pitchFamily="34" charset="0"/>
                <a:sym typeface="Arial"/>
              </a:rPr>
              <a:t>Soit : 3,10 / 14 130 X (revenu – 51 810) </a:t>
            </a:r>
            <a:endParaRPr lang="fr-FR" sz="2400" b="1"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81086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lgn="just"/>
            <a:r>
              <a:rPr lang="fr-FR" sz="2400" b="1">
                <a:latin typeface="Calibri" panose="020F0502020204030204" pitchFamily="34" charset="0"/>
                <a:cs typeface="Calibri" panose="020F0502020204030204" pitchFamily="34" charset="0"/>
              </a:rPr>
              <a:t>BON À SAVOIR </a:t>
            </a:r>
          </a:p>
          <a:p>
            <a:pPr algn="just"/>
            <a:r>
              <a:rPr lang="fr-FR" sz="2400">
                <a:solidFill>
                  <a:schemeClr val="bg2"/>
                </a:solidFill>
                <a:latin typeface="Calibri" panose="020F0502020204030204" pitchFamily="34" charset="0"/>
                <a:cs typeface="Calibri" panose="020F0502020204030204" pitchFamily="34" charset="0"/>
              </a:rPr>
              <a:t>Votre déclaration de revenus permet de calculer la prise en charge de vos cotisations par l’Assurance maladie.</a:t>
            </a:r>
          </a:p>
          <a:p>
            <a:pPr algn="just"/>
            <a:r>
              <a:rPr lang="fr-FR" sz="2400">
                <a:solidFill>
                  <a:schemeClr val="bg2"/>
                </a:solidFill>
                <a:latin typeface="Calibri" panose="020F0502020204030204" pitchFamily="34" charset="0"/>
                <a:cs typeface="Calibri" panose="020F0502020204030204" pitchFamily="34" charset="0"/>
              </a:rPr>
              <a:t>En l’absence de déclaration, l’Urssaf et votre organisme de retraite effectueront le calcul de vos cotisations sur une base fixée forfaitairement.  Dans ce cas, vous ne bénéficierez d’aucune prise en charge de vos cotisations ni d’exonération.</a:t>
            </a:r>
            <a:endParaRPr lang="fr-FR" sz="2400" b="1">
              <a:solidFill>
                <a:schemeClr val="bg2"/>
              </a:solidFill>
              <a:latin typeface="Calibri" panose="020F0502020204030204" pitchFamily="34" charset="0"/>
              <a:cs typeface="Calibri" panose="020F0502020204030204" pitchFamily="34" charset="0"/>
            </a:endParaRPr>
          </a:p>
          <a:p>
            <a:endParaRPr lang="fr-FR"/>
          </a:p>
        </p:txBody>
      </p:sp>
    </p:spTree>
    <p:extLst>
      <p:ext uri="{BB962C8B-B14F-4D97-AF65-F5344CB8AC3E}">
        <p14:creationId xmlns:p14="http://schemas.microsoft.com/office/powerpoint/2010/main" val="1706416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7438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42956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4295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4B0E8F6-D438-4E49-8738-5E38BC4222B5}" type="slidenum">
              <a:rPr lang="fr-FR" smtClean="0"/>
              <a:pPr/>
              <a:t>2</a:t>
            </a:fld>
            <a:endParaRPr lang="fr-FR"/>
          </a:p>
        </p:txBody>
      </p:sp>
    </p:spTree>
    <p:extLst>
      <p:ext uri="{BB962C8B-B14F-4D97-AF65-F5344CB8AC3E}">
        <p14:creationId xmlns:p14="http://schemas.microsoft.com/office/powerpoint/2010/main" val="2799238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lgn="l"/>
            <a:r>
              <a:rPr lang="fr-FR" b="0" i="0" dirty="0">
                <a:solidFill>
                  <a:srgbClr val="000000"/>
                </a:solidFill>
                <a:effectLst/>
                <a:latin typeface="sourcesanspro"/>
              </a:rPr>
              <a:t>Dans une société d'exercice libéral de chirurgiens-dentistes, la détention directe ou indirecte de parts ou d'actions représentant tout ou partie du capital social est interdite à toute personne physique ou morale exerçant sous quelque forme que ce soit - </a:t>
            </a:r>
            <a:r>
              <a:rPr lang="fr-FR" b="1" i="0" dirty="0">
                <a:solidFill>
                  <a:srgbClr val="000000"/>
                </a:solidFill>
                <a:effectLst/>
                <a:latin typeface="sourcesanspro"/>
              </a:rPr>
              <a:t>Article R4113-14 - Code de la santé publique https://www.legifrance.gouv.fr/codes/article_lc/LEGIARTI000006912563</a:t>
            </a:r>
            <a:r>
              <a:rPr lang="fr-FR" b="0" i="0" dirty="0">
                <a:solidFill>
                  <a:srgbClr val="000000"/>
                </a:solidFill>
                <a:effectLst/>
                <a:latin typeface="sourcesanspro"/>
              </a:rPr>
              <a:t> :</a:t>
            </a:r>
          </a:p>
          <a:p>
            <a:pPr algn="l"/>
            <a:r>
              <a:rPr lang="fr-FR" b="0" i="0" dirty="0">
                <a:solidFill>
                  <a:srgbClr val="000000"/>
                </a:solidFill>
                <a:effectLst/>
                <a:latin typeface="sourcesanspro"/>
              </a:rPr>
              <a:t>1° Soit la profession de médecin en qualité de spécialiste en stomatologie, en oto-rhino-laryngologie, en radiologie ou en biologie médicale ;</a:t>
            </a:r>
          </a:p>
          <a:p>
            <a:pPr algn="l"/>
            <a:r>
              <a:rPr lang="fr-FR" b="0" i="0" dirty="0">
                <a:solidFill>
                  <a:srgbClr val="000000"/>
                </a:solidFill>
                <a:effectLst/>
                <a:latin typeface="sourcesanspro"/>
              </a:rPr>
              <a:t>2° Soit la profession de pharmacien, de masseur-kinésithérapeute ou d'orthophoniste.</a:t>
            </a:r>
          </a:p>
          <a:p>
            <a:endParaRPr lang="fr-FR" dirty="0"/>
          </a:p>
        </p:txBody>
      </p:sp>
    </p:spTree>
    <p:extLst>
      <p:ext uri="{BB962C8B-B14F-4D97-AF65-F5344CB8AC3E}">
        <p14:creationId xmlns:p14="http://schemas.microsoft.com/office/powerpoint/2010/main" val="2774345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904828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2438" y="1241425"/>
            <a:ext cx="5953125" cy="3349625"/>
          </a:xfrm>
        </p:spPr>
      </p:sp>
      <p:sp>
        <p:nvSpPr>
          <p:cNvPr id="3" name="Espace réservé des notes 2"/>
          <p:cNvSpPr>
            <a:spLocks noGrp="1"/>
          </p:cNvSpPr>
          <p:nvPr>
            <p:ph type="body" idx="1"/>
          </p:nvPr>
        </p:nvSpPr>
        <p:spPr/>
        <p:txBody>
          <a:bodyPr/>
          <a:lstStyle/>
          <a:p>
            <a:r>
              <a:rPr lang="fr-FR" sz="1800" b="1" dirty="0">
                <a:effectLst/>
                <a:latin typeface="Calibri" panose="020F0502020204030204" pitchFamily="34" charset="0"/>
                <a:ea typeface="Calibri" panose="020F0502020204030204" pitchFamily="34" charset="0"/>
                <a:cs typeface="Times New Roman" panose="02020603050405020304" pitchFamily="18" charset="0"/>
              </a:rPr>
              <a:t>Congés maternité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Allocation forfaitaire 2025 versée sous conditions :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3 925 €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Arial" panose="020B0604020202020204" pitchFamily="34" charset="0"/>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Indemnités journalières forfaitaires versées sous conditions :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64,52 €/jour.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Arial" panose="020B0604020202020204" pitchFamily="34" charset="0"/>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Lien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https://www.ameli.fr/assure/remboursements/indemnites-journalieres/prestations-maternite-pamc-conjointes-collaboratrices-pamc</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Congés paternité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 Indemnité journalière forfaitaire sous conditions :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64,52 € par jour au 1er janvier 2025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Lien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https://www.ameli.fr/assure/droits-demarches/famille/maternite-paternite-adoption/conge-paternite-accueil-enfant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Indemnités journalières en cas d’arrêt maladie (CPAM)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Montant versé :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193,56 €</a:t>
            </a:r>
            <a:r>
              <a:rPr lang="fr-FR" sz="1800" dirty="0">
                <a:effectLst/>
                <a:latin typeface="Calibri" panose="020F0502020204030204" pitchFamily="34" charset="0"/>
                <a:ea typeface="Calibri" panose="020F0502020204030204" pitchFamily="34" charset="0"/>
                <a:cs typeface="Times New Roman" panose="02020603050405020304" pitchFamily="18" charset="0"/>
              </a:rPr>
              <a:t> par jour maximum (au 1er janvier 2024) .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Elles sont calculées sur 1/730 du revenu d’activité annuel moyen des 3 dernières années. Indemnités versées pendant 87 jours maximum.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Lien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https://www.ameli.fr/assure/remboursements/indemnites-journalieres/arret-maladie-profession-liberale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Vos revenus ne vous permettent pas de souscrire à une complémentaire santé</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Si vous avez des ressources inférieures à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10 339 € </a:t>
            </a:r>
            <a:r>
              <a:rPr lang="fr-FR" sz="1800" dirty="0">
                <a:effectLst/>
                <a:latin typeface="Calibri" panose="020F0502020204030204" pitchFamily="34" charset="0"/>
                <a:ea typeface="Calibri" panose="020F0502020204030204" pitchFamily="34" charset="0"/>
                <a:cs typeface="Times New Roman" panose="02020603050405020304" pitchFamily="18" charset="0"/>
              </a:rPr>
              <a:t>(au 1er avril 2025), pour une personne seule, vous pouvez bénéficier de la Complémentaire santé solidaire qui offre une protection maladie complémentaire gratuite.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Si vos revenus dépassent au maximum de 35 % ce plafond de ressources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13 957 € en 2025 </a:t>
            </a:r>
            <a:r>
              <a:rPr lang="fr-FR" sz="1800" dirty="0">
                <a:effectLst/>
                <a:latin typeface="Calibri" panose="020F0502020204030204" pitchFamily="34" charset="0"/>
                <a:ea typeface="Calibri" panose="020F0502020204030204" pitchFamily="34" charset="0"/>
                <a:cs typeface="Times New Roman" panose="02020603050405020304" pitchFamily="18" charset="0"/>
              </a:rPr>
              <a:t>pour une personne seule) , vous pouvez bénéficier de la Complémentaire santé solidaire avec une participation mensuelle de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8 € à 30 €</a:t>
            </a:r>
            <a:r>
              <a:rPr lang="fr-FR" sz="1800" dirty="0">
                <a:effectLst/>
                <a:latin typeface="Calibri" panose="020F0502020204030204" pitchFamily="34" charset="0"/>
                <a:ea typeface="Calibri" panose="020F0502020204030204" pitchFamily="34" charset="0"/>
                <a:cs typeface="Times New Roman" panose="02020603050405020304" pitchFamily="18" charset="0"/>
              </a:rPr>
              <a:t>, en fonction de l’âge du bénéficiaire.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Le contrat sera assuré par votre CPAM ou un organisme à choisir dans une liste.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0E8F6-D438-4E49-8738-5E38BC4222B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5354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2438" y="1241425"/>
            <a:ext cx="5953125" cy="3349625"/>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b="1" dirty="0"/>
              <a:t>Modalités de calcul de la retraite : https://www.carpimko.com/je-prepare-ma-retraite/je-minforme/les-conditions-de-mon-depart-a-la-retraite</a:t>
            </a:r>
          </a:p>
          <a:p>
            <a:endParaRPr lang="fr-FR" b="1"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0E8F6-D438-4E49-8738-5E38BC4222B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3801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85260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09403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775489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79075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351709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fr-FR" sz="2400">
                <a:solidFill>
                  <a:schemeClr val="bg2"/>
                </a:solidFill>
                <a:latin typeface="Calibri" panose="020F0502020204030204" pitchFamily="34" charset="0"/>
                <a:cs typeface="Calibri" panose="020F0502020204030204" pitchFamily="34" charset="0"/>
              </a:rPr>
              <a:t>*hormis la société de fait</a:t>
            </a:r>
          </a:p>
          <a:p>
            <a:pPr marL="0" marR="0" lvl="0" indent="0"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fr-FR" sz="2400" b="0" i="0" u="none" strike="noStrike" cap="none" spc="0" baseline="0">
              <a:solidFill>
                <a:schemeClr val="bg2"/>
              </a:solidFill>
              <a:uFillTx/>
              <a:latin typeface="Calibri" panose="020F0502020204030204" pitchFamily="34" charset="0"/>
              <a:ea typeface="+mj-ea"/>
              <a:cs typeface="Calibri" panose="020F0502020204030204" pitchFamily="34" charset="0"/>
              <a:sym typeface="Arial"/>
            </a:endParaRPr>
          </a:p>
          <a:p>
            <a:pPr marL="0" marR="0" lvl="0" indent="0"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fr-FR" sz="2400" b="0" i="0" u="none" strike="noStrike" cap="none" spc="0" baseline="0">
                <a:solidFill>
                  <a:schemeClr val="bg2"/>
                </a:solidFill>
                <a:uFillTx/>
                <a:latin typeface="Calibri" panose="020F0502020204030204" pitchFamily="34" charset="0"/>
                <a:ea typeface="+mj-ea"/>
                <a:cs typeface="Calibri" panose="020F0502020204030204" pitchFamily="34" charset="0"/>
                <a:sym typeface="Arial"/>
              </a:rPr>
              <a:t>**SISA : seule forme juridique permettant de percevoir les rémunérations de la CPAM.</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endParaRPr lang="fr-FR" sz="2400">
              <a:solidFill>
                <a:schemeClr val="bg2"/>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endParaRPr lang="fr-FR" sz="2400" b="0" i="0">
              <a:solidFill>
                <a:schemeClr val="bg2"/>
              </a:solidFill>
              <a:latin typeface="Calibri" panose="020F0502020204030204" pitchFamily="34" charset="0"/>
              <a:cs typeface="Calibri" panose="020F0502020204030204" pitchFamily="34" charset="0"/>
            </a:endParaRPr>
          </a:p>
          <a:p>
            <a:endParaRPr lang="fr-FR"/>
          </a:p>
        </p:txBody>
      </p:sp>
    </p:spTree>
    <p:extLst>
      <p:ext uri="{BB962C8B-B14F-4D97-AF65-F5344CB8AC3E}">
        <p14:creationId xmlns:p14="http://schemas.microsoft.com/office/powerpoint/2010/main" val="13542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2438" y="1241425"/>
            <a:ext cx="5953125" cy="33496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0E8F6-D438-4E49-8738-5E38BC4222B5}" type="slidenum">
              <a:rPr kumimoji="0" lang="fr-FR" sz="1200" b="0" i="0" u="none" strike="noStrike" kern="1200" cap="none" spc="0" normalizeH="0" baseline="0" noProof="0" smtClean="0">
                <a:ln>
                  <a:noFill/>
                </a:ln>
                <a:solidFill>
                  <a:prstClr val="black"/>
                </a:solidFill>
                <a:effectLst/>
                <a:uLnTx/>
                <a:uFillTx/>
                <a:latin typeface="Calibri"/>
                <a:ea typeface="+mn-ea"/>
                <a:cs typeface="Helvetica"/>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Helvetica"/>
              <a:sym typeface="Helvetica Neue"/>
            </a:endParaRPr>
          </a:p>
        </p:txBody>
      </p:sp>
    </p:spTree>
    <p:extLst>
      <p:ext uri="{BB962C8B-B14F-4D97-AF65-F5344CB8AC3E}">
        <p14:creationId xmlns:p14="http://schemas.microsoft.com/office/powerpoint/2010/main" val="4188000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effectLst/>
                <a:latin typeface="Arial" panose="020B0604020202020204" pitchFamily="34" charset="0"/>
                <a:cs typeface="Arial" panose="020B0604020202020204" pitchFamily="34" charset="0"/>
              </a:rPr>
              <a:t>Les maisons de santé pluriprofessionnelles (MSP) doivent se constituer en sociétés interprofessionnelles de soins ambulatoires (</a:t>
            </a:r>
            <a:r>
              <a:rPr lang="fr-FR" dirty="0" err="1">
                <a:effectLst/>
                <a:latin typeface="Arial" panose="020B0604020202020204" pitchFamily="34" charset="0"/>
                <a:cs typeface="Arial" panose="020B0604020202020204" pitchFamily="34" charset="0"/>
              </a:rPr>
              <a:t>Sisa</a:t>
            </a:r>
            <a:r>
              <a:rPr lang="fr-FR" dirty="0">
                <a:effectLst/>
                <a:latin typeface="Arial" panose="020B0604020202020204" pitchFamily="34" charset="0"/>
                <a:cs typeface="Arial" panose="020B0604020202020204" pitchFamily="34" charset="0"/>
              </a:rPr>
              <a:t>). Ce statut juridique permet de percevoir des rémunérations de l’Assurance Maladie au nom de la structure elle-même, dans le respect de la réglementation fiscale et comptable.</a:t>
            </a:r>
          </a:p>
          <a:p>
            <a:endParaRPr lang="fr-FR" dirty="0">
              <a:effectLst/>
              <a:latin typeface="Arial" panose="020B0604020202020204" pitchFamily="34" charset="0"/>
              <a:cs typeface="Arial" panose="020B0604020202020204" pitchFamily="34" charset="0"/>
            </a:endParaRPr>
          </a:p>
          <a:p>
            <a:r>
              <a:rPr lang="fr-FR" dirty="0">
                <a:effectLst/>
                <a:latin typeface="Arial" panose="020B0604020202020204" pitchFamily="34" charset="0"/>
                <a:cs typeface="Arial" panose="020B0604020202020204" pitchFamily="34" charset="0"/>
              </a:rPr>
              <a:t>En savoir plus sur la constitution d’une maison de santé pluriprofessionnelle (MSP)</a:t>
            </a:r>
            <a:r>
              <a:rPr lang="fr-FR" b="1" dirty="0">
                <a:solidFill>
                  <a:schemeClr val="bg2"/>
                </a:solidFill>
                <a:effectLst/>
                <a:latin typeface="Arial" panose="020B0604020202020204" pitchFamily="34" charset="0"/>
                <a:cs typeface="Arial" panose="020B0604020202020204" pitchFamily="34" charset="0"/>
              </a:rPr>
              <a:t> </a:t>
            </a:r>
            <a:r>
              <a:rPr lang="fr-FR" dirty="0">
                <a:effectLst/>
                <a:latin typeface="Arial" panose="020B0604020202020204" pitchFamily="34" charset="0"/>
                <a:cs typeface="Arial" panose="020B0604020202020204" pitchFamily="34" charset="0"/>
              </a:rPr>
              <a:t>: </a:t>
            </a:r>
            <a:r>
              <a:rPr lang="fr-FR" b="1" dirty="0">
                <a:effectLst/>
                <a:latin typeface="Arial" panose="020B0604020202020204" pitchFamily="34" charset="0"/>
                <a:cs typeface="Arial" panose="020B0604020202020204" pitchFamily="34" charset="0"/>
              </a:rPr>
              <a:t>https://www.ameli.fr/exercice-coordonne/exercice-professionnel/constitution-dune-organisation-dexercice-coordonne/constitution-dune-maison-de-sante-pluriprofessionnelle-msp</a:t>
            </a:r>
          </a:p>
          <a:p>
            <a:endParaRPr lang="fr-FR" dirty="0"/>
          </a:p>
        </p:txBody>
      </p:sp>
    </p:spTree>
    <p:extLst>
      <p:ext uri="{BB962C8B-B14F-4D97-AF65-F5344CB8AC3E}">
        <p14:creationId xmlns:p14="http://schemas.microsoft.com/office/powerpoint/2010/main" val="1283964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107130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724481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86566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85927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63450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1233488"/>
            <a:ext cx="5921375" cy="3332162"/>
          </a:xfrm>
        </p:spPr>
      </p:sp>
      <p:sp>
        <p:nvSpPr>
          <p:cNvPr id="3" name="Espace réservé des notes 2"/>
          <p:cNvSpPr>
            <a:spLocks noGrp="1"/>
          </p:cNvSpPr>
          <p:nvPr>
            <p:ph type="body" idx="1"/>
          </p:nvPr>
        </p:nvSpPr>
        <p:spPr/>
        <p:txBody>
          <a:bodyPr/>
          <a:lstStyle/>
          <a:p>
            <a:r>
              <a:rPr lang="fr-FR" dirty="0"/>
              <a:t>L’Urssaf service mobilité internationale détermine avec ses partenaires internationaux de quel pays vous dépendez selon votre situation. Pour cela, lorsque le travailleur réside en France, vous devez demander à l’Urssaf un certificat :</a:t>
            </a:r>
          </a:p>
          <a:p>
            <a:pPr>
              <a:buFont typeface="Arial" panose="020B0604020202020204" pitchFamily="34" charset="0"/>
              <a:buChar char="•"/>
            </a:pPr>
            <a:r>
              <a:rPr lang="fr-FR" dirty="0"/>
              <a:t> A1 pour les pays de l’EEE, la Suisse et le Royaume-Uni ;</a:t>
            </a:r>
          </a:p>
          <a:p>
            <a:pPr>
              <a:buFont typeface="Arial" panose="020B0604020202020204" pitchFamily="34" charset="0"/>
              <a:buChar char="•"/>
            </a:pPr>
            <a:r>
              <a:rPr lang="fr-FR" dirty="0"/>
              <a:t> bilatéral pour les 41 pays ou Tom ayant signés un accord de protection sociale avec la France ;</a:t>
            </a:r>
          </a:p>
          <a:p>
            <a:pPr>
              <a:buFont typeface="Arial" panose="020B0604020202020204" pitchFamily="34" charset="0"/>
              <a:buChar char="•"/>
            </a:pPr>
            <a:r>
              <a:rPr lang="fr-FR" dirty="0"/>
              <a:t> de maintien à la Sécurité sociale française pour les autres pays.</a:t>
            </a:r>
          </a:p>
          <a:p>
            <a:endParaRPr lang="fr-FR" dirty="0"/>
          </a:p>
        </p:txBody>
      </p:sp>
    </p:spTree>
    <p:extLst>
      <p:ext uri="{BB962C8B-B14F-4D97-AF65-F5344CB8AC3E}">
        <p14:creationId xmlns:p14="http://schemas.microsoft.com/office/powerpoint/2010/main" val="1334698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0E8F6-D438-4E49-8738-5E38BC4222B5}" type="slidenum">
              <a:rPr kumimoji="0" lang="fr-FR" sz="1200" b="0" i="0" u="none" strike="noStrike" kern="1200" cap="none" spc="0" normalizeH="0" baseline="0" noProof="0" smtClean="0">
                <a:ln>
                  <a:noFill/>
                </a:ln>
                <a:solidFill>
                  <a:prstClr val="black"/>
                </a:solidFill>
                <a:effectLst/>
                <a:uLnTx/>
                <a:uFillTx/>
                <a:latin typeface="Calibri"/>
                <a:ea typeface="+mn-ea"/>
                <a:cs typeface="Helvetica"/>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Helvetica"/>
              <a:sym typeface="Helvetica Neue"/>
            </a:endParaRPr>
          </a:p>
        </p:txBody>
      </p:sp>
    </p:spTree>
    <p:extLst>
      <p:ext uri="{BB962C8B-B14F-4D97-AF65-F5344CB8AC3E}">
        <p14:creationId xmlns:p14="http://schemas.microsoft.com/office/powerpoint/2010/main" val="332420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0E8F6-D438-4E49-8738-5E38BC4222B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913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2438" y="1241425"/>
            <a:ext cx="5953125" cy="3349625"/>
          </a:xfrm>
        </p:spPr>
      </p:sp>
      <p:sp>
        <p:nvSpPr>
          <p:cNvPr id="3" name="Espace réservé des notes 2"/>
          <p:cNvSpPr>
            <a:spLocks noGrp="1"/>
          </p:cNvSpPr>
          <p:nvPr>
            <p:ph type="body" idx="1"/>
          </p:nvPr>
        </p:nvSpPr>
        <p:spPr/>
        <p:txBody>
          <a:bodyPr/>
          <a:lstStyle/>
          <a:p>
            <a:pPr algn="l">
              <a:defRPr/>
            </a:pPr>
            <a:r>
              <a:rPr lang="fr-FR" dirty="0"/>
              <a:t>Le choix du statut juridique de l'entreprise et du régime fiscal influe sur les modalités de calcul des cotisations et contributions sociales et sur la protection sociale du chef d’entreprise.  </a:t>
            </a:r>
          </a:p>
          <a:p>
            <a:pPr algn="l">
              <a:defRPr/>
            </a:pPr>
            <a:r>
              <a:rPr lang="fr-FR" dirty="0"/>
              <a:t>  </a:t>
            </a:r>
          </a:p>
          <a:p>
            <a:pPr algn="just"/>
            <a:r>
              <a:rPr lang="fr-FR" b="1" dirty="0"/>
              <a:t>Pour vous renseigner sur ces statuts, rapprochez-vous d’une association de gestion agréée*, d’un expert-comptable (https://www.experts-comptables.fr/page-d-accueil) ou du service local des impôts des entreprises – SIE (https://www.impots.gouv.fr/professionnel)</a:t>
            </a:r>
          </a:p>
          <a:p>
            <a:pPr algn="just"/>
            <a:r>
              <a:rPr lang="fr-FR" dirty="0"/>
              <a:t> </a:t>
            </a:r>
          </a:p>
          <a:p>
            <a:pPr algn="just"/>
            <a:r>
              <a:rPr lang="fr-FR" dirty="0"/>
              <a:t>*</a:t>
            </a:r>
            <a:r>
              <a:rPr lang="fr-FR" i="0" dirty="0"/>
              <a:t>Associations régionales agréées de l'Union des professions libérales : </a:t>
            </a:r>
            <a:r>
              <a:rPr lang="fr-FR" b="1" i="0" dirty="0"/>
              <a:t>https://www.arapl.org/</a:t>
            </a:r>
          </a:p>
          <a:p>
            <a:pPr algn="just"/>
            <a:r>
              <a:rPr lang="fr-FR" i="0" dirty="0"/>
              <a:t>Fédération nationale des associations de gestion agréées : </a:t>
            </a:r>
            <a:r>
              <a:rPr lang="fr-FR" b="1" i="0" dirty="0"/>
              <a:t>http://www.fnaga.com/</a:t>
            </a:r>
            <a:endParaRPr lang="fr-FR" b="1" dirty="0"/>
          </a:p>
          <a:p>
            <a:pPr algn="just"/>
            <a:r>
              <a:rPr lang="fr-FR" i="0" dirty="0"/>
              <a:t>Union nationale des associations agréées : </a:t>
            </a:r>
            <a:r>
              <a:rPr lang="fr-FR" b="1" i="0" dirty="0"/>
              <a:t>https://www.unasa.fr/</a:t>
            </a:r>
            <a:endParaRPr lang="fr-FR" b="1" dirty="0"/>
          </a:p>
          <a:p>
            <a:pPr algn="just">
              <a:defRPr/>
            </a:pPr>
            <a:r>
              <a:rPr lang="fr-FR" dirty="0"/>
              <a:t>  </a:t>
            </a:r>
          </a:p>
          <a:p>
            <a:pPr algn="just">
              <a:defRPr/>
            </a:pPr>
            <a:r>
              <a:rPr lang="fr-FR" b="1" dirty="0"/>
              <a:t>L’association de gestion agréée </a:t>
            </a:r>
            <a:r>
              <a:rPr lang="en-US" dirty="0"/>
              <a:t>  </a:t>
            </a:r>
          </a:p>
          <a:p>
            <a:pPr algn="just">
              <a:defRPr/>
            </a:pPr>
            <a:r>
              <a:rPr lang="fr-FR" dirty="0"/>
              <a:t>Une Aga est une association à but non lucratif agréée par l’Administration fiscale. Elle a pour mission d’accompagner ses adhérents dans la gestion de leur comptabilité et leurs obligations fiscales. </a:t>
            </a:r>
            <a:r>
              <a:rPr lang="en-US" dirty="0"/>
              <a:t>  </a:t>
            </a:r>
          </a:p>
          <a:p>
            <a:pPr algn="just">
              <a:defRPr/>
            </a:pPr>
            <a:r>
              <a:rPr lang="fr-FR" dirty="0"/>
              <a:t>A condition d’être adhérent Aga, il est possible, dans certains cas, de bénéficier d’une réduction d’impôt dans la limite de 915 € par an et du montant de l'impôt sur le revenu dû. </a:t>
            </a:r>
            <a:r>
              <a:rPr lang="en-US" dirty="0"/>
              <a:t> </a:t>
            </a:r>
            <a:endParaRPr lang="fr-FR" dirty="0"/>
          </a:p>
          <a:p>
            <a:pPr marL="285750" indent="-285750" algn="just">
              <a:buFont typeface="Arial"/>
              <a:buChar char="•"/>
              <a:defRPr/>
            </a:pPr>
            <a:r>
              <a:rPr lang="en-US" b="1" u="sng" dirty="0"/>
              <a:t>https://bofip.impots.gouv.fr/bofip/3910-PGP.html/identifiant%3DBOI-IR-RICI-10-20180601</a:t>
            </a:r>
          </a:p>
          <a:p>
            <a:pPr marL="0" indent="0" algn="just">
              <a:buFont typeface="Arial"/>
              <a:buNone/>
              <a:defRPr/>
            </a:pPr>
            <a:r>
              <a:rPr lang="en-US" dirty="0"/>
              <a:t>  </a:t>
            </a:r>
          </a:p>
          <a:p>
            <a:pPr algn="just">
              <a:defRPr/>
            </a:pPr>
            <a:r>
              <a:rPr lang="en-US" dirty="0"/>
              <a:t>Si </a:t>
            </a:r>
            <a:r>
              <a:rPr lang="en-US" dirty="0" err="1"/>
              <a:t>vous</a:t>
            </a:r>
            <a:r>
              <a:rPr lang="en-US" dirty="0"/>
              <a:t> </a:t>
            </a:r>
            <a:r>
              <a:rPr lang="en-US" dirty="0" err="1"/>
              <a:t>êtes</a:t>
            </a:r>
            <a:r>
              <a:rPr lang="en-US" dirty="0"/>
              <a:t> au régime </a:t>
            </a:r>
            <a:r>
              <a:rPr lang="en-US" dirty="0" err="1"/>
              <a:t>réel</a:t>
            </a:r>
            <a:r>
              <a:rPr lang="en-US" dirty="0"/>
              <a:t> </a:t>
            </a:r>
            <a:r>
              <a:rPr lang="en-US" dirty="0" err="1"/>
              <a:t>d’imposition</a:t>
            </a:r>
            <a:r>
              <a:rPr lang="en-US" dirty="0"/>
              <a:t>   </a:t>
            </a:r>
          </a:p>
          <a:p>
            <a:pPr algn="just">
              <a:defRPr/>
            </a:pPr>
            <a:r>
              <a:rPr lang="en-US" dirty="0" err="1"/>
              <a:t>Possibilité</a:t>
            </a:r>
            <a:r>
              <a:rPr lang="en-US" dirty="0"/>
              <a:t> </a:t>
            </a:r>
            <a:r>
              <a:rPr lang="en-US" dirty="0" err="1"/>
              <a:t>d’accompagnement</a:t>
            </a:r>
            <a:r>
              <a:rPr lang="en-US" dirty="0"/>
              <a:t> pour les </a:t>
            </a:r>
            <a:r>
              <a:rPr lang="en-US" dirty="0" err="1"/>
              <a:t>déclarations</a:t>
            </a:r>
            <a:r>
              <a:rPr lang="en-US" dirty="0"/>
              <a:t> </a:t>
            </a:r>
            <a:r>
              <a:rPr lang="en-US" dirty="0" err="1"/>
              <a:t>fiscales</a:t>
            </a:r>
            <a:r>
              <a:rPr lang="en-US" dirty="0"/>
              <a:t>, formation….    </a:t>
            </a:r>
          </a:p>
          <a:p>
            <a:pPr marL="342900" indent="-342900" algn="just">
              <a:buFont typeface="Arial"/>
              <a:buChar char="•"/>
              <a:defRPr/>
            </a:pPr>
            <a:r>
              <a:rPr lang="fr-FR" b="1" dirty="0"/>
              <a:t>https://www.impots.gouv.fr/particulier/questions/dois-je-obligatoirement-minscrire-un-centre-de-gestion-agree-cga</a:t>
            </a:r>
          </a:p>
          <a:p>
            <a:pPr marL="342900" indent="-342900" algn="just">
              <a:buFont typeface="Arial"/>
              <a:buChar char="•"/>
              <a:defRPr/>
            </a:pPr>
            <a:r>
              <a:rPr lang="en-US" b="1" dirty="0"/>
              <a:t>https://www.economie.gouv.fr/entreprises/organisme-gestion-agree</a:t>
            </a:r>
          </a:p>
          <a:p>
            <a:pPr algn="just">
              <a:defRPr/>
            </a:pP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6EB9-7DB7-4B9F-8F3F-3164F2A7218C}" type="slidenum">
              <a:rPr kumimoji="0" lang="fr-FR" sz="1200" b="0" i="0" u="none" strike="noStrike" kern="1200" cap="none" spc="0" normalizeH="0" baseline="0" noProof="0" smtClean="0">
                <a:ln>
                  <a:noFill/>
                </a:ln>
                <a:solidFill>
                  <a:prstClr val="black"/>
                </a:solidFill>
                <a:effectLst/>
                <a:uLnTx/>
                <a:uFillTx/>
                <a:latin typeface="Calibri"/>
                <a:ea typeface="+mn-ea"/>
                <a:cs typeface="Helvetica"/>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Helvetica"/>
              <a:sym typeface="Helvetica Neue"/>
            </a:endParaRPr>
          </a:p>
        </p:txBody>
      </p:sp>
    </p:spTree>
    <p:extLst>
      <p:ext uri="{BB962C8B-B14F-4D97-AF65-F5344CB8AC3E}">
        <p14:creationId xmlns:p14="http://schemas.microsoft.com/office/powerpoint/2010/main" val="245943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lnSpc>
                <a:spcPct val="100000"/>
              </a:lnSpc>
              <a:spcBef>
                <a:spcPts val="0"/>
              </a:spcBef>
            </a:pPr>
            <a:endParaRPr lang="fr-FR" b="1">
              <a:latin typeface="Calibri"/>
              <a:cs typeface="Calibri"/>
            </a:endParaRPr>
          </a:p>
        </p:txBody>
      </p:sp>
    </p:spTree>
    <p:extLst>
      <p:ext uri="{BB962C8B-B14F-4D97-AF65-F5344CB8AC3E}">
        <p14:creationId xmlns:p14="http://schemas.microsoft.com/office/powerpoint/2010/main" val="94855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2438" y="1241425"/>
            <a:ext cx="5953125" cy="3349625"/>
          </a:xfrm>
        </p:spPr>
      </p:sp>
      <p:sp>
        <p:nvSpPr>
          <p:cNvPr id="3" name="Espace réservé des notes 2"/>
          <p:cNvSpPr>
            <a:spLocks noGrp="1"/>
          </p:cNvSpPr>
          <p:nvPr>
            <p:ph type="body" idx="1"/>
          </p:nvPr>
        </p:nvSpPr>
        <p:spPr/>
        <p:txBody>
          <a:bodyPr/>
          <a:lstStyle/>
          <a:p>
            <a:pPr marL="0" marR="0" lvl="0" indent="0" defTabSz="914400" eaLnBrk="1" fontAlgn="auto" latinLnBrk="0" hangingPunct="1">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0E8F6-D438-4E49-8738-5E38BC4222B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60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2438" y="1241425"/>
            <a:ext cx="5953125" cy="334962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Si l’entreprise prend en charge le paiement des cotisations du </a:t>
            </a:r>
            <a:r>
              <a:rPr lang="fr-FR" sz="9600" b="1" dirty="0">
                <a:solidFill>
                  <a:schemeClr val="tx1"/>
                </a:solidFill>
              </a:rPr>
              <a:t>praticien ou de l’auxiliaire médical</a:t>
            </a:r>
            <a:r>
              <a:rPr lang="fr-FR" b="1" dirty="0"/>
              <a:t>, </a:t>
            </a:r>
            <a:r>
              <a:rPr lang="fr-FR" dirty="0"/>
              <a:t>les cotisations sont déductibles du chiffre d’affaires de l’entreprise, </a:t>
            </a:r>
            <a:r>
              <a:rPr lang="fr-FR" b="1" dirty="0"/>
              <a:t>mais</a:t>
            </a:r>
            <a:r>
              <a:rPr lang="fr-FR" dirty="0"/>
              <a:t> elles sont à ajouter dans la base d’imposition du </a:t>
            </a:r>
            <a:r>
              <a:rPr lang="fr-FR" sz="9600" b="0" dirty="0">
                <a:solidFill>
                  <a:schemeClr val="tx1"/>
                </a:solidFill>
              </a:rPr>
              <a:t>praticien ou de l’auxiliaire médical.</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0E8F6-D438-4E49-8738-5E38BC4222B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54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0E8F6-D438-4E49-8738-5E38BC4222B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766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2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re">
    <p:spTree>
      <p:nvGrpSpPr>
        <p:cNvPr id="1" name=""/>
        <p:cNvGrpSpPr/>
        <p:nvPr/>
      </p:nvGrpSpPr>
      <p:grpSpPr>
        <a:xfrm>
          <a:off x="0" y="0"/>
          <a:ext cx="0" cy="0"/>
          <a:chOff x="0" y="0"/>
          <a:chExt cx="0" cy="0"/>
        </a:xfrm>
      </p:grpSpPr>
      <p:pic>
        <p:nvPicPr>
          <p:cNvPr id="14"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 y="12209357"/>
            <a:ext cx="2781302" cy="744219"/>
          </a:xfrm>
          <a:prstGeom prst="rect">
            <a:avLst/>
          </a:prstGeom>
          <a:ln w="12700">
            <a:miter lim="400000"/>
          </a:ln>
        </p:spPr>
      </p:pic>
      <p:sp>
        <p:nvSpPr>
          <p:cNvPr id="15" name="Titre de la présentation"/>
          <p:cNvSpPr txBox="1">
            <a:spLocks noGrp="1"/>
          </p:cNvSpPr>
          <p:nvPr>
            <p:ph type="title" hasCustomPrompt="1"/>
          </p:nvPr>
        </p:nvSpPr>
        <p:spPr>
          <a:xfrm>
            <a:off x="1024462" y="2360468"/>
            <a:ext cx="16545993" cy="3478514"/>
          </a:xfrm>
          <a:prstGeom prst="rect">
            <a:avLst/>
          </a:prstGeom>
        </p:spPr>
        <p:txBody>
          <a:bodyPr/>
          <a:lstStyle>
            <a:lvl1pPr>
              <a:defRPr sz="8000" spc="-159"/>
            </a:lvl1pPr>
          </a:lstStyle>
          <a:p>
            <a:r>
              <a:t>Titre de la présentation</a:t>
            </a:r>
          </a:p>
        </p:txBody>
      </p:sp>
      <p:sp>
        <p:nvSpPr>
          <p:cNvPr id="16" name="Texte niveau 1…"/>
          <p:cNvSpPr txBox="1">
            <a:spLocks noGrp="1"/>
          </p:cNvSpPr>
          <p:nvPr>
            <p:ph type="body" sz="half" idx="1" hasCustomPrompt="1"/>
          </p:nvPr>
        </p:nvSpPr>
        <p:spPr>
          <a:xfrm>
            <a:off x="1032009" y="6495057"/>
            <a:ext cx="21971002" cy="3972794"/>
          </a:xfrm>
          <a:prstGeom prst="rect">
            <a:avLst/>
          </a:prstGeom>
        </p:spPr>
        <p:txBody>
          <a:bodyPr/>
          <a:lstStyle>
            <a:lvl1pPr defTabSz="825500">
              <a:lnSpc>
                <a:spcPct val="100000"/>
              </a:lnSpc>
              <a:spcBef>
                <a:spcPts val="1000"/>
              </a:spcBef>
              <a:defRPr sz="4000" b="1"/>
            </a:lvl1pPr>
            <a:lvl2pPr marL="0" indent="0" defTabSz="825500">
              <a:lnSpc>
                <a:spcPct val="100000"/>
              </a:lnSpc>
              <a:spcBef>
                <a:spcPts val="1000"/>
              </a:spcBef>
              <a:buSzTx/>
              <a:buNone/>
              <a:defRPr sz="4000" b="1"/>
            </a:lvl2pPr>
            <a:lvl3pPr marL="0" indent="0" defTabSz="825500">
              <a:lnSpc>
                <a:spcPct val="100000"/>
              </a:lnSpc>
              <a:spcBef>
                <a:spcPts val="1000"/>
              </a:spcBef>
              <a:buSzTx/>
              <a:buNone/>
              <a:defRPr sz="4000" b="1"/>
            </a:lvl3pPr>
            <a:lvl4pPr marL="0" indent="0" defTabSz="825500">
              <a:lnSpc>
                <a:spcPct val="100000"/>
              </a:lnSpc>
              <a:spcBef>
                <a:spcPts val="1000"/>
              </a:spcBef>
              <a:buSzTx/>
              <a:buNone/>
              <a:defRPr sz="4000" b="1"/>
            </a:lvl4pPr>
            <a:lvl5pPr marL="0" indent="0" defTabSz="825500">
              <a:lnSpc>
                <a:spcPct val="100000"/>
              </a:lnSpc>
              <a:spcBef>
                <a:spcPts val="1000"/>
              </a:spcBef>
              <a:buSzTx/>
              <a:buNone/>
              <a:defRPr sz="4000" b="1"/>
            </a:lvl5pPr>
          </a:lstStyle>
          <a:p>
            <a:r>
              <a:t>Sous-titre de la présentation</a:t>
            </a:r>
          </a:p>
          <a:p>
            <a:pPr lvl="1"/>
            <a:endParaRPr/>
          </a:p>
          <a:p>
            <a:pPr lvl="2"/>
            <a:endParaRPr/>
          </a:p>
          <a:p>
            <a:pPr lvl="3"/>
            <a:endParaRPr/>
          </a:p>
          <a:p>
            <a:pPr lvl="4"/>
            <a:endParaRPr/>
          </a:p>
        </p:txBody>
      </p:sp>
      <p:pic>
        <p:nvPicPr>
          <p:cNvPr id="1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18" name="Date"/>
          <p:cNvSpPr txBox="1">
            <a:spLocks noGrp="1"/>
          </p:cNvSpPr>
          <p:nvPr>
            <p:ph type="body" sz="quarter" idx="21" hasCustomPrompt="1"/>
          </p:nvPr>
        </p:nvSpPr>
        <p:spPr>
          <a:xfrm>
            <a:off x="1015326" y="12237577"/>
            <a:ext cx="2310828" cy="687781"/>
          </a:xfrm>
          <a:prstGeom prst="rect">
            <a:avLst/>
          </a:prstGeom>
        </p:spPr>
        <p:txBody>
          <a:bodyPr lIns="45718" tIns="45718" rIns="45718" bIns="45718" anchor="ctr"/>
          <a:lstStyle>
            <a:lvl1pPr defTabSz="825500">
              <a:lnSpc>
                <a:spcPct val="100000"/>
              </a:lnSpc>
              <a:spcBef>
                <a:spcPts val="0"/>
              </a:spcBef>
              <a:defRPr sz="2500">
                <a:solidFill>
                  <a:srgbClr val="FFFFFF"/>
                </a:solidFill>
              </a:defRPr>
            </a:lvl1pPr>
          </a:lstStyle>
          <a:p>
            <a:r>
              <a:t>Date</a:t>
            </a:r>
          </a:p>
        </p:txBody>
      </p:sp>
      <p:pic>
        <p:nvPicPr>
          <p:cNvPr id="19" name="Image" descr="Image"/>
          <p:cNvPicPr>
            <a:picLocks noChangeAspect="1"/>
          </p:cNvPicPr>
          <p:nvPr/>
        </p:nvPicPr>
        <p:blipFill>
          <a:blip r:embed="rId4"/>
          <a:stretch>
            <a:fillRect/>
          </a:stretch>
        </p:blipFill>
        <p:spPr>
          <a:xfrm>
            <a:off x="15244300" y="4571993"/>
            <a:ext cx="9144014" cy="9144014"/>
          </a:xfrm>
          <a:prstGeom prst="rect">
            <a:avLst/>
          </a:prstGeom>
          <a:ln w="12700">
            <a:miter lim="400000"/>
          </a:ln>
        </p:spPr>
      </p:pic>
      <p:pic>
        <p:nvPicPr>
          <p:cNvPr id="20"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817" y="954299"/>
            <a:ext cx="3991846" cy="749936"/>
          </a:xfrm>
          <a:prstGeom prst="rect">
            <a:avLst/>
          </a:prstGeom>
          <a:ln w="12700">
            <a:miter lim="400000"/>
          </a:ln>
        </p:spPr>
      </p:pic>
      <p:pic>
        <p:nvPicPr>
          <p:cNvPr id="21" name="Image" descr="Ima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664726" y="1386427"/>
            <a:ext cx="5716946" cy="317807"/>
          </a:xfrm>
          <a:prstGeom prst="rect">
            <a:avLst/>
          </a:prstGeom>
          <a:ln w="12700">
            <a:miter lim="400000"/>
          </a:ln>
        </p:spPr>
      </p:pic>
      <p:sp>
        <p:nvSpPr>
          <p:cNvPr id="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re">
    <p:spTree>
      <p:nvGrpSpPr>
        <p:cNvPr id="1" name=""/>
        <p:cNvGrpSpPr/>
        <p:nvPr/>
      </p:nvGrpSpPr>
      <p:grpSpPr>
        <a:xfrm>
          <a:off x="0" y="0"/>
          <a:ext cx="0" cy="0"/>
          <a:chOff x="0" y="0"/>
          <a:chExt cx="0" cy="0"/>
        </a:xfrm>
      </p:grpSpPr>
      <p:pic>
        <p:nvPicPr>
          <p:cNvPr id="14"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 y="12209358"/>
            <a:ext cx="2781302" cy="744220"/>
          </a:xfrm>
          <a:prstGeom prst="rect">
            <a:avLst/>
          </a:prstGeom>
          <a:ln w="12700">
            <a:miter lim="400000"/>
          </a:ln>
        </p:spPr>
      </p:pic>
      <p:sp>
        <p:nvSpPr>
          <p:cNvPr id="15" name="Titre de la présentation"/>
          <p:cNvSpPr txBox="1">
            <a:spLocks noGrp="1"/>
          </p:cNvSpPr>
          <p:nvPr>
            <p:ph type="title" hasCustomPrompt="1"/>
          </p:nvPr>
        </p:nvSpPr>
        <p:spPr>
          <a:xfrm>
            <a:off x="1024463" y="2360469"/>
            <a:ext cx="16545994" cy="3478514"/>
          </a:xfrm>
          <a:prstGeom prst="rect">
            <a:avLst/>
          </a:prstGeom>
        </p:spPr>
        <p:txBody>
          <a:bodyPr/>
          <a:lstStyle>
            <a:lvl1pPr>
              <a:defRPr sz="8000" spc="-160"/>
            </a:lvl1pPr>
          </a:lstStyle>
          <a:p>
            <a:r>
              <a:t>Titre de la présentation</a:t>
            </a:r>
          </a:p>
        </p:txBody>
      </p:sp>
      <p:sp>
        <p:nvSpPr>
          <p:cNvPr id="16" name="Texte niveau 1…"/>
          <p:cNvSpPr txBox="1">
            <a:spLocks noGrp="1"/>
          </p:cNvSpPr>
          <p:nvPr>
            <p:ph type="body" sz="half" idx="1" hasCustomPrompt="1"/>
          </p:nvPr>
        </p:nvSpPr>
        <p:spPr>
          <a:xfrm>
            <a:off x="1032011" y="6495059"/>
            <a:ext cx="21971002" cy="3972794"/>
          </a:xfrm>
          <a:prstGeom prst="rect">
            <a:avLst/>
          </a:prstGeom>
        </p:spPr>
        <p:txBody>
          <a:bodyPr/>
          <a:lstStyle>
            <a:lvl1pPr defTabSz="825500">
              <a:lnSpc>
                <a:spcPct val="100000"/>
              </a:lnSpc>
              <a:spcBef>
                <a:spcPts val="1000"/>
              </a:spcBef>
              <a:defRPr sz="4000" b="1"/>
            </a:lvl1pPr>
            <a:lvl2pPr marL="0" indent="0" defTabSz="825500">
              <a:lnSpc>
                <a:spcPct val="100000"/>
              </a:lnSpc>
              <a:spcBef>
                <a:spcPts val="1000"/>
              </a:spcBef>
              <a:buSzTx/>
              <a:buNone/>
              <a:defRPr sz="4000" b="1"/>
            </a:lvl2pPr>
            <a:lvl3pPr marL="0" indent="0" defTabSz="825500">
              <a:lnSpc>
                <a:spcPct val="100000"/>
              </a:lnSpc>
              <a:spcBef>
                <a:spcPts val="1000"/>
              </a:spcBef>
              <a:buSzTx/>
              <a:buNone/>
              <a:defRPr sz="4000" b="1"/>
            </a:lvl3pPr>
            <a:lvl4pPr marL="0" indent="0" defTabSz="825500">
              <a:lnSpc>
                <a:spcPct val="100000"/>
              </a:lnSpc>
              <a:spcBef>
                <a:spcPts val="1000"/>
              </a:spcBef>
              <a:buSzTx/>
              <a:buNone/>
              <a:defRPr sz="4000" b="1"/>
            </a:lvl4pPr>
            <a:lvl5pPr marL="0" indent="0" defTabSz="825500">
              <a:lnSpc>
                <a:spcPct val="100000"/>
              </a:lnSpc>
              <a:spcBef>
                <a:spcPts val="1000"/>
              </a:spcBef>
              <a:buSzTx/>
              <a:buNone/>
              <a:defRPr sz="4000" b="1"/>
            </a:lvl5pPr>
          </a:lstStyle>
          <a:p>
            <a:r>
              <a:t>Sous-titre de la présentation</a:t>
            </a:r>
          </a:p>
          <a:p>
            <a:pPr lvl="1"/>
            <a:endParaRPr/>
          </a:p>
          <a:p>
            <a:pPr lvl="2"/>
            <a:endParaRPr/>
          </a:p>
          <a:p>
            <a:pPr lvl="3"/>
            <a:endParaRPr/>
          </a:p>
          <a:p>
            <a:pPr lvl="4"/>
            <a:endParaRPr/>
          </a:p>
        </p:txBody>
      </p:sp>
      <p:pic>
        <p:nvPicPr>
          <p:cNvPr id="1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18" name="Date"/>
          <p:cNvSpPr txBox="1">
            <a:spLocks noGrp="1"/>
          </p:cNvSpPr>
          <p:nvPr>
            <p:ph type="body" sz="quarter" idx="21" hasCustomPrompt="1"/>
          </p:nvPr>
        </p:nvSpPr>
        <p:spPr>
          <a:xfrm>
            <a:off x="234554" y="12237579"/>
            <a:ext cx="2310828" cy="687782"/>
          </a:xfrm>
          <a:prstGeom prst="rect">
            <a:avLst/>
          </a:prstGeom>
        </p:spPr>
        <p:txBody>
          <a:bodyPr lIns="45718" tIns="45718" rIns="45718" bIns="45718" anchor="ctr"/>
          <a:lstStyle>
            <a:lvl1pPr defTabSz="825500">
              <a:lnSpc>
                <a:spcPct val="100000"/>
              </a:lnSpc>
              <a:spcBef>
                <a:spcPts val="0"/>
              </a:spcBef>
              <a:defRPr sz="2500">
                <a:solidFill>
                  <a:srgbClr val="FFFFFF"/>
                </a:solidFill>
              </a:defRPr>
            </a:lvl1pPr>
          </a:lstStyle>
          <a:p>
            <a:r>
              <a:t>Date</a:t>
            </a:r>
          </a:p>
        </p:txBody>
      </p:sp>
      <p:pic>
        <p:nvPicPr>
          <p:cNvPr id="19" name="Image" descr="Image"/>
          <p:cNvPicPr>
            <a:picLocks noChangeAspect="1"/>
          </p:cNvPicPr>
          <p:nvPr/>
        </p:nvPicPr>
        <p:blipFill>
          <a:blip r:embed="rId4"/>
          <a:stretch>
            <a:fillRect/>
          </a:stretch>
        </p:blipFill>
        <p:spPr>
          <a:xfrm>
            <a:off x="15244301" y="4571995"/>
            <a:ext cx="9144014" cy="9144014"/>
          </a:xfrm>
          <a:prstGeom prst="rect">
            <a:avLst/>
          </a:prstGeom>
          <a:ln w="12700">
            <a:miter lim="400000"/>
          </a:ln>
        </p:spPr>
      </p:pic>
      <p:pic>
        <p:nvPicPr>
          <p:cNvPr id="21" name="Image" descr="Imag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664727" y="1386428"/>
            <a:ext cx="5716946" cy="317808"/>
          </a:xfrm>
          <a:prstGeom prst="rect">
            <a:avLst/>
          </a:prstGeom>
          <a:ln w="12700">
            <a:miter lim="400000"/>
          </a:ln>
        </p:spPr>
      </p:pic>
      <p:sp>
        <p:nvSpPr>
          <p:cNvPr id="22"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pic>
        <p:nvPicPr>
          <p:cNvPr id="20" name="Image 19">
            <a:extLst>
              <a:ext uri="{FF2B5EF4-FFF2-40B4-BE49-F238E27FC236}">
                <a16:creationId xmlns:a16="http://schemas.microsoft.com/office/drawing/2014/main" id="{2D6585A6-F678-4752-BFAB-4D7D93CC0E47}"/>
              </a:ext>
            </a:extLst>
          </p:cNvPr>
          <p:cNvPicPr>
            <a:picLocks noChangeAspect="1"/>
          </p:cNvPicPr>
          <p:nvPr userDrawn="1"/>
        </p:nvPicPr>
        <p:blipFill>
          <a:blip r:embed="rId6"/>
          <a:stretch>
            <a:fillRect/>
          </a:stretch>
        </p:blipFill>
        <p:spPr>
          <a:xfrm>
            <a:off x="969433" y="894758"/>
            <a:ext cx="2794106" cy="523508"/>
          </a:xfrm>
          <a:prstGeom prst="rect">
            <a:avLst/>
          </a:prstGeom>
        </p:spPr>
      </p:pic>
    </p:spTree>
    <p:extLst>
      <p:ext uri="{BB962C8B-B14F-4D97-AF65-F5344CB8AC3E}">
        <p14:creationId xmlns:p14="http://schemas.microsoft.com/office/powerpoint/2010/main" val="416549932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itre et photo">
    <p:spTree>
      <p:nvGrpSpPr>
        <p:cNvPr id="1" name=""/>
        <p:cNvGrpSpPr/>
        <p:nvPr/>
      </p:nvGrpSpPr>
      <p:grpSpPr>
        <a:xfrm>
          <a:off x="0" y="0"/>
          <a:ext cx="0" cy="0"/>
          <a:chOff x="0" y="0"/>
          <a:chExt cx="0" cy="0"/>
        </a:xfrm>
      </p:grpSpPr>
      <p:pic>
        <p:nvPicPr>
          <p:cNvPr id="263" name="image17.jpeg" descr="image17.jpeg"/>
          <p:cNvPicPr>
            <a:picLocks noChangeAspect="1"/>
          </p:cNvPicPr>
          <p:nvPr/>
        </p:nvPicPr>
        <p:blipFill>
          <a:blip r:embed="rId2">
            <a:alphaModFix amt="70000"/>
          </a:blip>
          <a:stretch>
            <a:fillRect/>
          </a:stretch>
        </p:blipFill>
        <p:spPr>
          <a:xfrm>
            <a:off x="-2572" y="-1271715"/>
            <a:ext cx="24389144" cy="16259430"/>
          </a:xfrm>
          <a:prstGeom prst="rect">
            <a:avLst/>
          </a:prstGeom>
          <a:ln w="12700">
            <a:miter lim="400000"/>
          </a:ln>
        </p:spPr>
      </p:pic>
      <p:sp>
        <p:nvSpPr>
          <p:cNvPr id="265" name="Rectangle"/>
          <p:cNvSpPr/>
          <p:nvPr/>
        </p:nvSpPr>
        <p:spPr>
          <a:xfrm>
            <a:off x="-9848" y="-1"/>
            <a:ext cx="24403696" cy="1745434"/>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sp>
        <p:nvSpPr>
          <p:cNvPr id="264" name="Titre de la présentation"/>
          <p:cNvSpPr txBox="1">
            <a:spLocks noGrp="1"/>
          </p:cNvSpPr>
          <p:nvPr>
            <p:ph type="title" hasCustomPrompt="1"/>
          </p:nvPr>
        </p:nvSpPr>
        <p:spPr>
          <a:xfrm>
            <a:off x="1206501" y="4533899"/>
            <a:ext cx="21971002" cy="4648202"/>
          </a:xfrm>
          <a:prstGeom prst="rect">
            <a:avLst/>
          </a:prstGeom>
        </p:spPr>
        <p:txBody>
          <a:bodyPr anchor="ctr"/>
          <a:lstStyle>
            <a:lvl1pPr>
              <a:defRPr sz="8000" spc="-160">
                <a:solidFill>
                  <a:srgbClr val="FFFFFF"/>
                </a:solidFill>
              </a:defRPr>
            </a:lvl1pPr>
          </a:lstStyle>
          <a:p>
            <a:r>
              <a:rPr err="1"/>
              <a:t>Titre</a:t>
            </a:r>
            <a:r>
              <a:t> de la </a:t>
            </a:r>
            <a:r>
              <a:rPr err="1"/>
              <a:t>présentation</a:t>
            </a:r>
            <a:endParaRPr/>
          </a:p>
        </p:txBody>
      </p:sp>
      <p:pic>
        <p:nvPicPr>
          <p:cNvPr id="267" name="Image" descr="Imag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268"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3983" y="12640051"/>
            <a:ext cx="977902" cy="685802"/>
          </a:xfrm>
          <a:prstGeom prst="rect">
            <a:avLst/>
          </a:prstGeom>
          <a:ln w="12700">
            <a:miter lim="400000"/>
          </a:ln>
        </p:spPr>
      </p:pic>
      <p:sp>
        <p:nvSpPr>
          <p:cNvPr id="269" name="Numéro de diapositive"/>
          <p:cNvSpPr txBox="1">
            <a:spLocks noGrp="1"/>
          </p:cNvSpPr>
          <p:nvPr>
            <p:ph type="sldNum" sz="quarter" idx="2"/>
          </p:nvPr>
        </p:nvSpPr>
        <p:spPr>
          <a:xfrm>
            <a:off x="23708647" y="12784816"/>
            <a:ext cx="516167" cy="405239"/>
          </a:xfrm>
          <a:prstGeom prst="rect">
            <a:avLst/>
          </a:prstGeom>
        </p:spPr>
        <p:txBody>
          <a:bodyPr/>
          <a:lstStyle>
            <a:lvl1pPr>
              <a:defRPr>
                <a:solidFill>
                  <a:srgbClr val="306FC8"/>
                </a:solidFill>
              </a:defRPr>
            </a:lvl1pPr>
          </a:lstStyle>
          <a:p>
            <a:pPr>
              <a:defRPr/>
            </a:pPr>
            <a:fld id="{86CB4B4D-7CA3-9044-876B-883B54F8677D}" type="slidenum">
              <a:rPr lang="fr-FR" smtClean="0"/>
              <a:pPr>
                <a:defRPr/>
              </a:pPr>
              <a:t>‹N°›</a:t>
            </a:fld>
            <a:endParaRPr lang="fr-FR"/>
          </a:p>
        </p:txBody>
      </p:sp>
      <p:pic>
        <p:nvPicPr>
          <p:cNvPr id="9" name="Image 8">
            <a:extLst>
              <a:ext uri="{FF2B5EF4-FFF2-40B4-BE49-F238E27FC236}">
                <a16:creationId xmlns:a16="http://schemas.microsoft.com/office/drawing/2014/main" id="{025D1D6E-A34C-4EB2-AAB8-0BB1C6CAB265}"/>
              </a:ext>
            </a:extLst>
          </p:cNvPr>
          <p:cNvPicPr>
            <a:picLocks noChangeAspect="1"/>
          </p:cNvPicPr>
          <p:nvPr userDrawn="1"/>
        </p:nvPicPr>
        <p:blipFill>
          <a:blip r:embed="rId5"/>
          <a:stretch>
            <a:fillRect/>
          </a:stretch>
        </p:blipFill>
        <p:spPr>
          <a:xfrm>
            <a:off x="969433" y="894758"/>
            <a:ext cx="2794106" cy="523508"/>
          </a:xfrm>
          <a:prstGeom prst="rect">
            <a:avLst/>
          </a:prstGeom>
        </p:spPr>
      </p:pic>
    </p:spTree>
    <p:extLst>
      <p:ext uri="{BB962C8B-B14F-4D97-AF65-F5344CB8AC3E}">
        <p14:creationId xmlns:p14="http://schemas.microsoft.com/office/powerpoint/2010/main" val="2298698432"/>
      </p:ext>
    </p:extLst>
  </p:cSld>
  <p:clrMapOvr>
    <a:masterClrMapping/>
  </p:clrMapOvr>
  <p:transition spd="med"/>
  <p:extLst>
    <p:ext uri="{DCECCB84-F9BA-43D5-87BE-67443E8EF086}">
      <p15:sldGuideLst xmlns:p15="http://schemas.microsoft.com/office/powerpoint/2012/main">
        <p15:guide id="2" pos="76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re et photo">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E8DE3A2A-8250-FC40-802D-A190F7EAD32E}"/>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a:fillRect/>
          </a:stretch>
        </p:blipFill>
        <p:spPr>
          <a:xfrm>
            <a:off x="0" y="1518026"/>
            <a:ext cx="24384000" cy="12197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14" name="Rectangle">
            <a:extLst>
              <a:ext uri="{FF2B5EF4-FFF2-40B4-BE49-F238E27FC236}">
                <a16:creationId xmlns:a16="http://schemas.microsoft.com/office/drawing/2014/main" id="{BB0E705C-E629-3747-BCBE-EEF2C8959C40}"/>
              </a:ext>
            </a:extLst>
          </p:cNvPr>
          <p:cNvSpPr/>
          <p:nvPr userDrawn="1"/>
        </p:nvSpPr>
        <p:spPr>
          <a:xfrm>
            <a:off x="-9848" y="-1"/>
            <a:ext cx="24403696" cy="1745434"/>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26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sp>
        <p:nvSpPr>
          <p:cNvPr id="10" name="Titre de la présentation">
            <a:extLst>
              <a:ext uri="{FF2B5EF4-FFF2-40B4-BE49-F238E27FC236}">
                <a16:creationId xmlns:a16="http://schemas.microsoft.com/office/drawing/2014/main" id="{2400796C-96B6-8943-BCDB-E08B44D329EB}"/>
              </a:ext>
            </a:extLst>
          </p:cNvPr>
          <p:cNvSpPr txBox="1">
            <a:spLocks noGrp="1"/>
          </p:cNvSpPr>
          <p:nvPr>
            <p:ph type="title" hasCustomPrompt="1"/>
          </p:nvPr>
        </p:nvSpPr>
        <p:spPr>
          <a:xfrm>
            <a:off x="1206501" y="4533901"/>
            <a:ext cx="21971002" cy="4648202"/>
          </a:xfrm>
          <a:prstGeom prst="rect">
            <a:avLst/>
          </a:prstGeom>
        </p:spPr>
        <p:txBody>
          <a:bodyPr anchor="ctr">
            <a:noAutofit/>
          </a:bodyPr>
          <a:lstStyle>
            <a:lvl1pPr>
              <a:defRPr sz="8000" spc="-160"/>
            </a:lvl1pPr>
          </a:lstStyle>
          <a:p>
            <a:r>
              <a:rPr err="1"/>
              <a:t>Titre</a:t>
            </a:r>
            <a:r>
              <a:t> de la </a:t>
            </a:r>
            <a:r>
              <a:rPr err="1"/>
              <a:t>présentation</a:t>
            </a:r>
            <a:endParaRPr/>
          </a:p>
        </p:txBody>
      </p:sp>
      <p:pic>
        <p:nvPicPr>
          <p:cNvPr id="12" name="Image" descr="Image">
            <a:extLst>
              <a:ext uri="{FF2B5EF4-FFF2-40B4-BE49-F238E27FC236}">
                <a16:creationId xmlns:a16="http://schemas.microsoft.com/office/drawing/2014/main" id="{3A170770-9923-334E-A9AE-B758F21E5985}"/>
              </a:ext>
            </a:extLst>
          </p:cNvPr>
          <p:cNvPicPr>
            <a:picLocks noChangeAspect="1"/>
          </p:cNvPicPr>
          <p:nvPr userDrawn="1"/>
        </p:nvPicPr>
        <p:blipFill>
          <a:blip r:embed="rId4"/>
          <a:stretch>
            <a:fillRect/>
          </a:stretch>
        </p:blipFill>
        <p:spPr>
          <a:xfrm>
            <a:off x="15259167" y="4586946"/>
            <a:ext cx="9131070" cy="9131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pic>
        <p:nvPicPr>
          <p:cNvPr id="11" name="Image 10">
            <a:extLst>
              <a:ext uri="{FF2B5EF4-FFF2-40B4-BE49-F238E27FC236}">
                <a16:creationId xmlns:a16="http://schemas.microsoft.com/office/drawing/2014/main" id="{58BF2042-35F3-4483-8AEE-58FD494E0379}"/>
              </a:ext>
            </a:extLst>
          </p:cNvPr>
          <p:cNvPicPr>
            <a:picLocks noChangeAspect="1"/>
          </p:cNvPicPr>
          <p:nvPr userDrawn="1"/>
        </p:nvPicPr>
        <p:blipFill>
          <a:blip r:embed="rId5"/>
          <a:stretch>
            <a:fillRect/>
          </a:stretch>
        </p:blipFill>
        <p:spPr>
          <a:xfrm>
            <a:off x="969433" y="894758"/>
            <a:ext cx="2794106" cy="523508"/>
          </a:xfrm>
          <a:prstGeom prst="rect">
            <a:avLst/>
          </a:prstGeom>
        </p:spPr>
      </p:pic>
      <p:sp>
        <p:nvSpPr>
          <p:cNvPr id="269" name="Numéro de diapositive"/>
          <p:cNvSpPr txBox="1">
            <a:spLocks noGrp="1"/>
          </p:cNvSpPr>
          <p:nvPr>
            <p:ph type="sldNum" sz="quarter" idx="2"/>
          </p:nvPr>
        </p:nvSpPr>
        <p:spPr>
          <a:xfrm>
            <a:off x="23708647" y="12784816"/>
            <a:ext cx="516167" cy="405239"/>
          </a:xfrm>
          <a:prstGeom prst="rect">
            <a:avLst/>
          </a:prstGeom>
        </p:spPr>
        <p:txBody>
          <a:bodyPr/>
          <a:lstStyle>
            <a:lvl1pPr>
              <a:defRPr>
                <a:solidFill>
                  <a:srgbClr val="FFFFFF"/>
                </a:solidFill>
              </a:defRPr>
            </a:lvl1pPr>
          </a:lstStyle>
          <a:p>
            <a:pPr>
              <a:defRPr/>
            </a:pPr>
            <a:fld id="{86CB4B4D-7CA3-9044-876B-883B54F8677D}" type="slidenum">
              <a:rPr lang="fr-FR" smtClean="0"/>
              <a:pPr>
                <a:defRPr/>
              </a:pPr>
              <a:t>‹N°›</a:t>
            </a:fld>
            <a:endParaRPr lang="fr-FR"/>
          </a:p>
        </p:txBody>
      </p:sp>
    </p:spTree>
    <p:extLst>
      <p:ext uri="{BB962C8B-B14F-4D97-AF65-F5344CB8AC3E}">
        <p14:creationId xmlns:p14="http://schemas.microsoft.com/office/powerpoint/2010/main" val="9425896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Section">
    <p:bg>
      <p:bgPr>
        <a:solidFill>
          <a:srgbClr val="5FC7D1"/>
        </a:solidFill>
        <a:effectLst/>
      </p:bgPr>
    </p:bg>
    <p:spTree>
      <p:nvGrpSpPr>
        <p:cNvPr id="1" name=""/>
        <p:cNvGrpSpPr/>
        <p:nvPr/>
      </p:nvGrpSpPr>
      <p:grpSpPr>
        <a:xfrm>
          <a:off x="0" y="0"/>
          <a:ext cx="0" cy="0"/>
          <a:chOff x="0" y="0"/>
          <a:chExt cx="0" cy="0"/>
        </a:xfrm>
      </p:grpSpPr>
      <p:sp>
        <p:nvSpPr>
          <p:cNvPr id="107" name="Titre de section"/>
          <p:cNvSpPr txBox="1">
            <a:spLocks noGrp="1"/>
          </p:cNvSpPr>
          <p:nvPr>
            <p:ph type="title" hasCustomPrompt="1"/>
          </p:nvPr>
        </p:nvSpPr>
        <p:spPr>
          <a:xfrm>
            <a:off x="4762497" y="5122124"/>
            <a:ext cx="10464678" cy="3471752"/>
          </a:xfrm>
          <a:prstGeom prst="rect">
            <a:avLst/>
          </a:prstGeom>
        </p:spPr>
        <p:txBody>
          <a:bodyPr anchor="ctr"/>
          <a:lstStyle>
            <a:lvl1pPr>
              <a:lnSpc>
                <a:spcPct val="100000"/>
              </a:lnSpc>
              <a:defRPr sz="10000" spc="-200">
                <a:solidFill>
                  <a:srgbClr val="FFFFFF"/>
                </a:solidFill>
              </a:defRPr>
            </a:lvl1pPr>
          </a:lstStyle>
          <a:p>
            <a:r>
              <a:rPr err="1"/>
              <a:t>Titre</a:t>
            </a:r>
            <a:r>
              <a:t> de section</a:t>
            </a:r>
          </a:p>
        </p:txBody>
      </p:sp>
      <p:sp>
        <p:nvSpPr>
          <p:cNvPr id="13" name="Rectangle">
            <a:extLst>
              <a:ext uri="{FF2B5EF4-FFF2-40B4-BE49-F238E27FC236}">
                <a16:creationId xmlns:a16="http://schemas.microsoft.com/office/drawing/2014/main" id="{D3C5B4D2-0314-6343-9AA7-97C5334EDD36}"/>
              </a:ext>
            </a:extLst>
          </p:cNvPr>
          <p:cNvSpPr/>
          <p:nvPr userDrawn="1"/>
        </p:nvSpPr>
        <p:spPr>
          <a:xfrm>
            <a:off x="-9848" y="-1"/>
            <a:ext cx="24403696" cy="1745434"/>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109" name="Image" descr="Imag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110" name="Image" descr="Image"/>
          <p:cNvPicPr>
            <a:picLocks noChangeAspect="1"/>
          </p:cNvPicPr>
          <p:nvPr/>
        </p:nvPicPr>
        <p:blipFill>
          <a:blip r:embed="rId3"/>
          <a:stretch>
            <a:fillRect/>
          </a:stretch>
        </p:blipFill>
        <p:spPr>
          <a:xfrm>
            <a:off x="1043657" y="5175397"/>
            <a:ext cx="3365222" cy="3365210"/>
          </a:xfrm>
          <a:prstGeom prst="rect">
            <a:avLst/>
          </a:prstGeom>
          <a:ln w="12700">
            <a:miter lim="400000"/>
          </a:ln>
        </p:spPr>
      </p:pic>
      <p:pic>
        <p:nvPicPr>
          <p:cNvPr id="111" name="Image" descr="Image"/>
          <p:cNvPicPr>
            <a:picLocks noChangeAspect="1"/>
          </p:cNvPicPr>
          <p:nvPr/>
        </p:nvPicPr>
        <p:blipFill>
          <a:blip r:embed="rId4"/>
          <a:stretch>
            <a:fillRect/>
          </a:stretch>
        </p:blipFill>
        <p:spPr>
          <a:xfrm>
            <a:off x="17532005" y="2275310"/>
            <a:ext cx="6862926" cy="11447500"/>
          </a:xfrm>
          <a:prstGeom prst="rect">
            <a:avLst/>
          </a:prstGeom>
          <a:ln w="12700">
            <a:miter lim="400000"/>
          </a:ln>
        </p:spPr>
      </p:pic>
      <p:sp>
        <p:nvSpPr>
          <p:cNvPr id="112" name="01"/>
          <p:cNvSpPr txBox="1">
            <a:spLocks noGrp="1"/>
          </p:cNvSpPr>
          <p:nvPr>
            <p:ph type="body" sz="quarter" idx="21" hasCustomPrompt="1"/>
          </p:nvPr>
        </p:nvSpPr>
        <p:spPr>
          <a:xfrm>
            <a:off x="1054097" y="5122124"/>
            <a:ext cx="3344342" cy="3471752"/>
          </a:xfrm>
          <a:prstGeom prst="rect">
            <a:avLst/>
          </a:prstGeom>
        </p:spPr>
        <p:txBody>
          <a:bodyPr anchor="ctr"/>
          <a:lstStyle>
            <a:lvl1pPr algn="ctr">
              <a:lnSpc>
                <a:spcPct val="100000"/>
              </a:lnSpc>
              <a:spcBef>
                <a:spcPts val="0"/>
              </a:spcBef>
              <a:defRPr sz="10000" b="1" spc="-200">
                <a:solidFill>
                  <a:srgbClr val="FFFFFF"/>
                </a:solidFill>
              </a:defRPr>
            </a:lvl1pPr>
          </a:lstStyle>
          <a:p>
            <a:r>
              <a:t>01</a:t>
            </a:r>
          </a:p>
        </p:txBody>
      </p:sp>
      <p:pic>
        <p:nvPicPr>
          <p:cNvPr id="16" name="Image 15">
            <a:extLst>
              <a:ext uri="{FF2B5EF4-FFF2-40B4-BE49-F238E27FC236}">
                <a16:creationId xmlns:a16="http://schemas.microsoft.com/office/drawing/2014/main" id="{C18CAFB8-D170-46C5-8303-885F0DB09ACF}"/>
              </a:ext>
            </a:extLst>
          </p:cNvPr>
          <p:cNvPicPr>
            <a:picLocks noChangeAspect="1"/>
          </p:cNvPicPr>
          <p:nvPr userDrawn="1"/>
        </p:nvPicPr>
        <p:blipFill>
          <a:blip r:embed="rId5"/>
          <a:stretch>
            <a:fillRect/>
          </a:stretch>
        </p:blipFill>
        <p:spPr>
          <a:xfrm>
            <a:off x="969433" y="894758"/>
            <a:ext cx="2794106" cy="523508"/>
          </a:xfrm>
          <a:prstGeom prst="rect">
            <a:avLst/>
          </a:prstGeom>
        </p:spPr>
      </p:pic>
      <p:sp>
        <p:nvSpPr>
          <p:cNvPr id="113"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spTree>
    <p:extLst>
      <p:ext uri="{BB962C8B-B14F-4D97-AF65-F5344CB8AC3E}">
        <p14:creationId xmlns:p14="http://schemas.microsoft.com/office/powerpoint/2010/main" val="42588205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1_Section">
    <p:bg>
      <p:bgPr>
        <a:solidFill>
          <a:srgbClr val="306EC7"/>
        </a:solidFill>
        <a:effectLst/>
      </p:bgPr>
    </p:bg>
    <p:spTree>
      <p:nvGrpSpPr>
        <p:cNvPr id="1" name=""/>
        <p:cNvGrpSpPr/>
        <p:nvPr/>
      </p:nvGrpSpPr>
      <p:grpSpPr>
        <a:xfrm>
          <a:off x="0" y="0"/>
          <a:ext cx="0" cy="0"/>
          <a:chOff x="0" y="0"/>
          <a:chExt cx="0" cy="0"/>
        </a:xfrm>
      </p:grpSpPr>
      <p:sp>
        <p:nvSpPr>
          <p:cNvPr id="121" name="Titre de section"/>
          <p:cNvSpPr txBox="1">
            <a:spLocks noGrp="1"/>
          </p:cNvSpPr>
          <p:nvPr>
            <p:ph type="title" hasCustomPrompt="1"/>
          </p:nvPr>
        </p:nvSpPr>
        <p:spPr>
          <a:xfrm>
            <a:off x="4762497" y="5122124"/>
            <a:ext cx="10464678" cy="3471752"/>
          </a:xfrm>
          <a:prstGeom prst="rect">
            <a:avLst/>
          </a:prstGeom>
        </p:spPr>
        <p:txBody>
          <a:bodyPr anchor="ctr"/>
          <a:lstStyle>
            <a:lvl1pPr>
              <a:lnSpc>
                <a:spcPct val="100000"/>
              </a:lnSpc>
              <a:defRPr sz="10000" spc="-200">
                <a:solidFill>
                  <a:srgbClr val="FFFFFF"/>
                </a:solidFill>
              </a:defRPr>
            </a:lvl1pPr>
          </a:lstStyle>
          <a:p>
            <a:r>
              <a:rPr err="1"/>
              <a:t>Titre</a:t>
            </a:r>
            <a:r>
              <a:t> de section</a:t>
            </a:r>
          </a:p>
        </p:txBody>
      </p:sp>
      <p:sp>
        <p:nvSpPr>
          <p:cNvPr id="17" name="Rectangle">
            <a:extLst>
              <a:ext uri="{FF2B5EF4-FFF2-40B4-BE49-F238E27FC236}">
                <a16:creationId xmlns:a16="http://schemas.microsoft.com/office/drawing/2014/main" id="{811DF159-FAD0-5F4A-8A7F-8A7297D6E697}"/>
              </a:ext>
            </a:extLst>
          </p:cNvPr>
          <p:cNvSpPr/>
          <p:nvPr userDrawn="1"/>
        </p:nvSpPr>
        <p:spPr>
          <a:xfrm>
            <a:off x="-9848" y="-1"/>
            <a:ext cx="24403696" cy="1745434"/>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123" name="Image" descr="Imag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124" name="Image" descr="Image"/>
          <p:cNvPicPr>
            <a:picLocks noChangeAspect="1"/>
          </p:cNvPicPr>
          <p:nvPr/>
        </p:nvPicPr>
        <p:blipFill>
          <a:blip r:embed="rId3"/>
          <a:stretch>
            <a:fillRect/>
          </a:stretch>
        </p:blipFill>
        <p:spPr>
          <a:xfrm>
            <a:off x="1043657" y="5175397"/>
            <a:ext cx="3365222" cy="3365210"/>
          </a:xfrm>
          <a:prstGeom prst="rect">
            <a:avLst/>
          </a:prstGeom>
          <a:ln w="12700">
            <a:miter lim="400000"/>
          </a:ln>
        </p:spPr>
      </p:pic>
      <p:sp>
        <p:nvSpPr>
          <p:cNvPr id="126" name="01"/>
          <p:cNvSpPr txBox="1">
            <a:spLocks noGrp="1"/>
          </p:cNvSpPr>
          <p:nvPr>
            <p:ph type="body" sz="quarter" idx="21" hasCustomPrompt="1"/>
          </p:nvPr>
        </p:nvSpPr>
        <p:spPr>
          <a:xfrm>
            <a:off x="1054097" y="5122124"/>
            <a:ext cx="3344342" cy="3471752"/>
          </a:xfrm>
          <a:prstGeom prst="rect">
            <a:avLst/>
          </a:prstGeom>
        </p:spPr>
        <p:txBody>
          <a:bodyPr anchor="ctr"/>
          <a:lstStyle>
            <a:lvl1pPr algn="ctr">
              <a:lnSpc>
                <a:spcPct val="100000"/>
              </a:lnSpc>
              <a:spcBef>
                <a:spcPts val="0"/>
              </a:spcBef>
              <a:defRPr sz="10000" b="1" spc="-200">
                <a:solidFill>
                  <a:srgbClr val="FFFFFF"/>
                </a:solidFill>
              </a:defRPr>
            </a:lvl1pPr>
          </a:lstStyle>
          <a:p>
            <a:r>
              <a:t>01</a:t>
            </a:r>
          </a:p>
        </p:txBody>
      </p:sp>
      <p:pic>
        <p:nvPicPr>
          <p:cNvPr id="13" name="Image" descr="Image">
            <a:extLst>
              <a:ext uri="{FF2B5EF4-FFF2-40B4-BE49-F238E27FC236}">
                <a16:creationId xmlns:a16="http://schemas.microsoft.com/office/drawing/2014/main" id="{AF7420DE-4E9C-6C48-85BF-EA5206ADEC58}"/>
              </a:ext>
            </a:extLst>
          </p:cNvPr>
          <p:cNvPicPr>
            <a:picLocks noChangeAspect="1"/>
          </p:cNvPicPr>
          <p:nvPr userDrawn="1"/>
        </p:nvPicPr>
        <p:blipFill>
          <a:blip r:embed="rId4"/>
          <a:stretch>
            <a:fillRect/>
          </a:stretch>
        </p:blipFill>
        <p:spPr>
          <a:xfrm>
            <a:off x="17513801" y="4563720"/>
            <a:ext cx="6873938" cy="9152096"/>
          </a:xfrm>
          <a:prstGeom prst="rect">
            <a:avLst/>
          </a:prstGeom>
          <a:ln w="12700">
            <a:miter lim="400000"/>
          </a:ln>
        </p:spPr>
      </p:pic>
      <p:pic>
        <p:nvPicPr>
          <p:cNvPr id="20" name="Image 19">
            <a:extLst>
              <a:ext uri="{FF2B5EF4-FFF2-40B4-BE49-F238E27FC236}">
                <a16:creationId xmlns:a16="http://schemas.microsoft.com/office/drawing/2014/main" id="{81F7E728-3816-4512-B6C2-56A0BAFA4D96}"/>
              </a:ext>
            </a:extLst>
          </p:cNvPr>
          <p:cNvPicPr>
            <a:picLocks noChangeAspect="1"/>
          </p:cNvPicPr>
          <p:nvPr userDrawn="1"/>
        </p:nvPicPr>
        <p:blipFill>
          <a:blip r:embed="rId5"/>
          <a:stretch>
            <a:fillRect/>
          </a:stretch>
        </p:blipFill>
        <p:spPr>
          <a:xfrm>
            <a:off x="969433" y="894758"/>
            <a:ext cx="2794106" cy="523508"/>
          </a:xfrm>
          <a:prstGeom prst="rect">
            <a:avLst/>
          </a:prstGeom>
        </p:spPr>
      </p:pic>
      <p:pic>
        <p:nvPicPr>
          <p:cNvPr id="11" name="Image" descr="Image">
            <a:extLst>
              <a:ext uri="{FF2B5EF4-FFF2-40B4-BE49-F238E27FC236}">
                <a16:creationId xmlns:a16="http://schemas.microsoft.com/office/drawing/2014/main" id="{A9D56F53-F002-EE43-A526-B497B167A9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15947" y="12593301"/>
            <a:ext cx="977902" cy="685802"/>
          </a:xfrm>
          <a:prstGeom prst="rect">
            <a:avLst/>
          </a:prstGeom>
          <a:ln w="12700">
            <a:miter lim="400000"/>
          </a:ln>
        </p:spPr>
      </p:pic>
      <p:sp>
        <p:nvSpPr>
          <p:cNvPr id="12" name="Numéro de diapositive">
            <a:extLst>
              <a:ext uri="{FF2B5EF4-FFF2-40B4-BE49-F238E27FC236}">
                <a16:creationId xmlns:a16="http://schemas.microsoft.com/office/drawing/2014/main" id="{B8E41A35-9A75-D445-BA6D-50F9EBF72E44}"/>
              </a:ext>
            </a:extLst>
          </p:cNvPr>
          <p:cNvSpPr txBox="1">
            <a:spLocks noGrp="1"/>
          </p:cNvSpPr>
          <p:nvPr>
            <p:ph type="sldNum" sz="quarter" idx="2"/>
          </p:nvPr>
        </p:nvSpPr>
        <p:spPr>
          <a:xfrm>
            <a:off x="23708649" y="12784816"/>
            <a:ext cx="516167" cy="405239"/>
          </a:xfrm>
          <a:prstGeom prst="rect">
            <a:avLst/>
          </a:prstGeom>
        </p:spPr>
        <p:txBody>
          <a:bodyPr/>
          <a:lstStyle>
            <a:lvl1pPr>
              <a:defRPr>
                <a:solidFill>
                  <a:srgbClr val="306EC7"/>
                </a:solidFill>
              </a:defRPr>
            </a:lvl1pPr>
          </a:lstStyle>
          <a:p>
            <a:pPr>
              <a:defRPr/>
            </a:pPr>
            <a:fld id="{86CB4B4D-7CA3-9044-876B-883B54F8677D}" type="slidenum">
              <a:rPr lang="fr-FR" smtClean="0"/>
              <a:pPr>
                <a:defRPr/>
              </a:pPr>
              <a:t>‹N°›</a:t>
            </a:fld>
            <a:endParaRPr lang="fr-FR"/>
          </a:p>
        </p:txBody>
      </p:sp>
    </p:spTree>
    <p:extLst>
      <p:ext uri="{BB962C8B-B14F-4D97-AF65-F5344CB8AC3E}">
        <p14:creationId xmlns:p14="http://schemas.microsoft.com/office/powerpoint/2010/main" val="350857717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e 03 copie">
    <p:spTree>
      <p:nvGrpSpPr>
        <p:cNvPr id="1" name=""/>
        <p:cNvGrpSpPr/>
        <p:nvPr/>
      </p:nvGrpSpPr>
      <p:grpSpPr>
        <a:xfrm>
          <a:off x="0" y="0"/>
          <a:ext cx="0" cy="0"/>
          <a:chOff x="0" y="0"/>
          <a:chExt cx="0" cy="0"/>
        </a:xfrm>
      </p:grpSpPr>
      <p:sp>
        <p:nvSpPr>
          <p:cNvPr id="276" name="Rectangle"/>
          <p:cNvSpPr/>
          <p:nvPr/>
        </p:nvSpPr>
        <p:spPr>
          <a:xfrm>
            <a:off x="344" y="5332201"/>
            <a:ext cx="24383312" cy="8388842"/>
          </a:xfrm>
          <a:prstGeom prst="rect">
            <a:avLst/>
          </a:prstGeom>
          <a:solidFill>
            <a:srgbClr val="306EC7"/>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7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279"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280" name="Texte"/>
          <p:cNvSpPr txBox="1">
            <a:spLocks noGrp="1"/>
          </p:cNvSpPr>
          <p:nvPr>
            <p:ph type="body" sz="quarter" idx="21"/>
          </p:nvPr>
        </p:nvSpPr>
        <p:spPr>
          <a:xfrm>
            <a:off x="8728286"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sp>
        <p:nvSpPr>
          <p:cNvPr id="281" name="Texte"/>
          <p:cNvSpPr txBox="1">
            <a:spLocks noGrp="1"/>
          </p:cNvSpPr>
          <p:nvPr>
            <p:ph type="body" sz="quarter" idx="22"/>
          </p:nvPr>
        </p:nvSpPr>
        <p:spPr>
          <a:xfrm>
            <a:off x="12573846"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sp>
        <p:nvSpPr>
          <p:cNvPr id="282" name="Texte"/>
          <p:cNvSpPr txBox="1">
            <a:spLocks noGrp="1"/>
          </p:cNvSpPr>
          <p:nvPr>
            <p:ph type="body" sz="quarter" idx="23"/>
          </p:nvPr>
        </p:nvSpPr>
        <p:spPr>
          <a:xfrm>
            <a:off x="16408398"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sp>
        <p:nvSpPr>
          <p:cNvPr id="283" name="Texte"/>
          <p:cNvSpPr txBox="1">
            <a:spLocks noGrp="1"/>
          </p:cNvSpPr>
          <p:nvPr>
            <p:ph type="body" sz="quarter" idx="24"/>
          </p:nvPr>
        </p:nvSpPr>
        <p:spPr>
          <a:xfrm>
            <a:off x="20264966"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sp>
        <p:nvSpPr>
          <p:cNvPr id="284" name="Texte"/>
          <p:cNvSpPr txBox="1">
            <a:spLocks noGrp="1"/>
          </p:cNvSpPr>
          <p:nvPr>
            <p:ph type="body" sz="quarter" idx="25"/>
          </p:nvPr>
        </p:nvSpPr>
        <p:spPr>
          <a:xfrm>
            <a:off x="973666"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sp>
        <p:nvSpPr>
          <p:cNvPr id="285" name="Titre de section"/>
          <p:cNvSpPr txBox="1">
            <a:spLocks noGrp="1"/>
          </p:cNvSpPr>
          <p:nvPr>
            <p:ph type="body" sz="quarter" idx="26" hasCustomPrompt="1"/>
          </p:nvPr>
        </p:nvSpPr>
        <p:spPr>
          <a:xfrm>
            <a:off x="1020228" y="3739061"/>
            <a:ext cx="14332520" cy="1333698"/>
          </a:xfrm>
          <a:prstGeom prst="rect">
            <a:avLst/>
          </a:prstGeom>
        </p:spPr>
        <p:txBody>
          <a:bodyPr anchor="b">
            <a:spAutoFit/>
          </a:bodyPr>
          <a:lstStyle>
            <a:lvl1pPr>
              <a:lnSpc>
                <a:spcPct val="80000"/>
              </a:lnSpc>
              <a:spcBef>
                <a:spcPts val="0"/>
              </a:spcBef>
              <a:defRPr sz="10000" b="1" spc="-200">
                <a:solidFill>
                  <a:srgbClr val="306EC7"/>
                </a:solidFill>
              </a:defRPr>
            </a:lvl1pPr>
          </a:lstStyle>
          <a:p>
            <a:r>
              <a:t>Ordre du jour</a:t>
            </a:r>
          </a:p>
        </p:txBody>
      </p:sp>
      <p:sp>
        <p:nvSpPr>
          <p:cNvPr id="288" name="01"/>
          <p:cNvSpPr>
            <a:spLocks noGrp="1"/>
          </p:cNvSpPr>
          <p:nvPr>
            <p:ph type="body" sz="quarter" idx="27"/>
          </p:nvPr>
        </p:nvSpPr>
        <p:spPr>
          <a:xfrm>
            <a:off x="922867" y="6939173"/>
            <a:ext cx="955258" cy="955258"/>
          </a:xfrm>
          <a:prstGeom prst="ellipse">
            <a:avLst/>
          </a:prstGeom>
          <a:solidFill>
            <a:srgbClr val="4E99B3"/>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89" name="01"/>
          <p:cNvSpPr>
            <a:spLocks noGrp="1"/>
          </p:cNvSpPr>
          <p:nvPr>
            <p:ph type="body" sz="quarter" idx="28"/>
          </p:nvPr>
        </p:nvSpPr>
        <p:spPr>
          <a:xfrm>
            <a:off x="4898283" y="6939173"/>
            <a:ext cx="955258" cy="955258"/>
          </a:xfrm>
          <a:prstGeom prst="ellipse">
            <a:avLst/>
          </a:prstGeom>
          <a:solidFill>
            <a:srgbClr val="FBE64D"/>
          </a:solidFill>
        </p:spPr>
        <p:txBody>
          <a:bodyPr anchor="ctr">
            <a:noAutofit/>
          </a:bodyPr>
          <a:lstStyle>
            <a:lvl1pPr algn="ctr">
              <a:lnSpc>
                <a:spcPct val="100000"/>
              </a:lnSpc>
              <a:spcBef>
                <a:spcPts val="0"/>
              </a:spcBef>
              <a:defRPr sz="2400">
                <a:solidFill>
                  <a:srgbClr val="416DC1"/>
                </a:solidFill>
              </a:defRPr>
            </a:lvl1pPr>
          </a:lstStyle>
          <a:p>
            <a:r>
              <a:t>01</a:t>
            </a:r>
          </a:p>
        </p:txBody>
      </p:sp>
      <p:sp>
        <p:nvSpPr>
          <p:cNvPr id="290" name="01"/>
          <p:cNvSpPr>
            <a:spLocks noGrp="1"/>
          </p:cNvSpPr>
          <p:nvPr>
            <p:ph type="body" sz="quarter" idx="29"/>
          </p:nvPr>
        </p:nvSpPr>
        <p:spPr>
          <a:xfrm>
            <a:off x="8738339" y="6939173"/>
            <a:ext cx="955258" cy="955258"/>
          </a:xfrm>
          <a:prstGeom prst="ellipse">
            <a:avLst/>
          </a:prstGeom>
          <a:solidFill>
            <a:srgbClr val="C9676A"/>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91" name="01"/>
          <p:cNvSpPr>
            <a:spLocks noGrp="1"/>
          </p:cNvSpPr>
          <p:nvPr>
            <p:ph type="body" sz="quarter" idx="30"/>
          </p:nvPr>
        </p:nvSpPr>
        <p:spPr>
          <a:xfrm>
            <a:off x="12578395" y="6939173"/>
            <a:ext cx="955258" cy="955258"/>
          </a:xfrm>
          <a:prstGeom prst="ellipse">
            <a:avLst/>
          </a:prstGeom>
          <a:solidFill>
            <a:srgbClr val="4C9B79"/>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92" name="01"/>
          <p:cNvSpPr>
            <a:spLocks noGrp="1"/>
          </p:cNvSpPr>
          <p:nvPr>
            <p:ph type="body" sz="quarter" idx="31"/>
          </p:nvPr>
        </p:nvSpPr>
        <p:spPr>
          <a:xfrm>
            <a:off x="16565771" y="6939173"/>
            <a:ext cx="955258" cy="955258"/>
          </a:xfrm>
          <a:prstGeom prst="ellipse">
            <a:avLst/>
          </a:prstGeom>
          <a:solidFill>
            <a:srgbClr val="762C4A"/>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93" name="01"/>
          <p:cNvSpPr>
            <a:spLocks noGrp="1"/>
          </p:cNvSpPr>
          <p:nvPr>
            <p:ph type="body" sz="quarter" idx="32"/>
          </p:nvPr>
        </p:nvSpPr>
        <p:spPr>
          <a:xfrm>
            <a:off x="20358839" y="6939173"/>
            <a:ext cx="955258" cy="955258"/>
          </a:xfrm>
          <a:prstGeom prst="ellipse">
            <a:avLst/>
          </a:prstGeom>
          <a:solidFill>
            <a:srgbClr val="7AC5CF"/>
          </a:solidFill>
        </p:spPr>
        <p:txBody>
          <a:bodyPr anchor="ctr">
            <a:noAutofit/>
          </a:bodyPr>
          <a:lstStyle>
            <a:lvl1pPr algn="ctr">
              <a:lnSpc>
                <a:spcPct val="100000"/>
              </a:lnSpc>
              <a:spcBef>
                <a:spcPts val="0"/>
              </a:spcBef>
              <a:defRPr sz="2400">
                <a:solidFill>
                  <a:srgbClr val="FFFFFF"/>
                </a:solidFill>
              </a:defRPr>
            </a:lvl1pPr>
          </a:lstStyle>
          <a:p>
            <a:r>
              <a:t>01</a:t>
            </a:r>
          </a:p>
        </p:txBody>
      </p:sp>
      <p:pic>
        <p:nvPicPr>
          <p:cNvPr id="22" name="Image 21">
            <a:extLst>
              <a:ext uri="{FF2B5EF4-FFF2-40B4-BE49-F238E27FC236}">
                <a16:creationId xmlns:a16="http://schemas.microsoft.com/office/drawing/2014/main" id="{558D41CA-3C84-4032-AF88-9D2EC5F06CB6}"/>
              </a:ext>
            </a:extLst>
          </p:cNvPr>
          <p:cNvPicPr>
            <a:picLocks noChangeAspect="1"/>
          </p:cNvPicPr>
          <p:nvPr userDrawn="1"/>
        </p:nvPicPr>
        <p:blipFill>
          <a:blip r:embed="rId4"/>
          <a:stretch>
            <a:fillRect/>
          </a:stretch>
        </p:blipFill>
        <p:spPr>
          <a:xfrm>
            <a:off x="969433" y="894758"/>
            <a:ext cx="2794106" cy="523508"/>
          </a:xfrm>
          <a:prstGeom prst="rect">
            <a:avLst/>
          </a:prstGeom>
        </p:spPr>
      </p:pic>
      <p:sp>
        <p:nvSpPr>
          <p:cNvPr id="23" name="Texte">
            <a:extLst>
              <a:ext uri="{FF2B5EF4-FFF2-40B4-BE49-F238E27FC236}">
                <a16:creationId xmlns:a16="http://schemas.microsoft.com/office/drawing/2014/main" id="{4FB141E7-0E7B-4A03-8F29-11D865A2911D}"/>
              </a:ext>
            </a:extLst>
          </p:cNvPr>
          <p:cNvSpPr txBox="1">
            <a:spLocks noGrp="1"/>
          </p:cNvSpPr>
          <p:nvPr>
            <p:ph type="body" sz="quarter" idx="33"/>
          </p:nvPr>
        </p:nvSpPr>
        <p:spPr>
          <a:xfrm>
            <a:off x="4862776"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pic>
        <p:nvPicPr>
          <p:cNvPr id="286"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03983" y="12640051"/>
            <a:ext cx="977902" cy="685802"/>
          </a:xfrm>
          <a:prstGeom prst="rect">
            <a:avLst/>
          </a:prstGeom>
          <a:ln w="12700">
            <a:miter lim="400000"/>
          </a:ln>
        </p:spPr>
      </p:pic>
      <p:sp>
        <p:nvSpPr>
          <p:cNvPr id="294" name="Numéro de diapositive"/>
          <p:cNvSpPr txBox="1">
            <a:spLocks noGrp="1"/>
          </p:cNvSpPr>
          <p:nvPr>
            <p:ph type="sldNum" sz="quarter" idx="2"/>
          </p:nvPr>
        </p:nvSpPr>
        <p:spPr>
          <a:prstGeom prst="rect">
            <a:avLst/>
          </a:prstGeom>
        </p:spPr>
        <p:txBody>
          <a:bodyPr/>
          <a:lstStyle>
            <a:lvl1pPr>
              <a:defRPr>
                <a:solidFill>
                  <a:srgbClr val="306EC7"/>
                </a:solidFill>
              </a:defRPr>
            </a:lvl1pPr>
          </a:lstStyle>
          <a:p>
            <a:pPr>
              <a:defRPr/>
            </a:pPr>
            <a:fld id="{86CB4B4D-7CA3-9044-876B-883B54F8677D}" type="slidenum">
              <a:rPr lang="fr-FR" smtClean="0"/>
              <a:pPr>
                <a:defRPr/>
              </a:pPr>
              <a:t>‹N°›</a:t>
            </a:fld>
            <a:endParaRPr lang="fr-FR"/>
          </a:p>
        </p:txBody>
      </p:sp>
    </p:spTree>
    <p:extLst>
      <p:ext uri="{BB962C8B-B14F-4D97-AF65-F5344CB8AC3E}">
        <p14:creationId xmlns:p14="http://schemas.microsoft.com/office/powerpoint/2010/main" val="336975646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ous titre et puces">
    <p:bg>
      <p:bgPr>
        <a:solidFill>
          <a:srgbClr val="306EC7"/>
        </a:solidFill>
        <a:effectLst/>
      </p:bgPr>
    </p:bg>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F9DBB9BC-882B-9D4D-919D-54BBA001EAAC}"/>
              </a:ext>
            </a:extLst>
          </p:cNvPr>
          <p:cNvSpPr/>
          <p:nvPr userDrawn="1"/>
        </p:nvSpPr>
        <p:spPr>
          <a:xfrm>
            <a:off x="-9848" y="-1"/>
            <a:ext cx="24403696" cy="1745434"/>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31"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sp>
        <p:nvSpPr>
          <p:cNvPr id="32" name="Lorem ipsum dolor sit amet, consectetur adipiscing elit. Curabitur sem massa, pulvinar sed ultricies non, ultrices in dui.…"/>
          <p:cNvSpPr txBox="1">
            <a:spLocks noGrp="1"/>
          </p:cNvSpPr>
          <p:nvPr>
            <p:ph type="body" sz="half" idx="21" hasCustomPrompt="1"/>
          </p:nvPr>
        </p:nvSpPr>
        <p:spPr>
          <a:xfrm>
            <a:off x="1020232" y="4995113"/>
            <a:ext cx="13761408" cy="7015462"/>
          </a:xfrm>
          <a:prstGeom prst="rect">
            <a:avLst/>
          </a:prstGeom>
        </p:spPr>
        <p:txBody>
          <a:bodyPr>
            <a:normAutofit/>
          </a:bodyPr>
          <a:lstStyle>
            <a:lvl1pPr marL="1219196" marR="0" indent="-1219196" algn="l" defTabSz="4193942" rtl="0" eaLnBrk="1" fontAlgn="auto" latinLnBrk="0" hangingPunct="0">
              <a:lnSpc>
                <a:spcPct val="120000"/>
              </a:lnSpc>
              <a:spcBef>
                <a:spcPts val="7600"/>
              </a:spcBef>
              <a:spcAft>
                <a:spcPts val="0"/>
              </a:spcAft>
              <a:buClr>
                <a:srgbClr val="5FC7D1"/>
              </a:buClr>
              <a:buSzPct val="123000"/>
              <a:buFontTx/>
              <a:buChar char="•"/>
              <a:tabLst/>
              <a:defRPr sz="2800">
                <a:solidFill>
                  <a:srgbClr val="FFFFFF"/>
                </a:solidFill>
                <a:latin typeface="Arial"/>
                <a:cs typeface="Arial"/>
                <a:sym typeface="Arial"/>
              </a:defRPr>
            </a:lvl1pPr>
          </a:lstStyle>
          <a:p>
            <a:pPr marL="609598" indent="-609598">
              <a:buClr>
                <a:srgbClr val="5FC7D1"/>
              </a:buClr>
              <a:buSzPct val="123000"/>
              <a:buChar char="•"/>
              <a:defRPr>
                <a:solidFill>
                  <a:srgbClr val="FFFFFF"/>
                </a:solidFill>
              </a:defRP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5FC7D1"/>
              </a:buClr>
              <a:buSzPct val="123000"/>
              <a:buChar char="•"/>
              <a:defRPr>
                <a:solidFill>
                  <a:srgbClr val="FFFFFF"/>
                </a:solidFill>
              </a:defRP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endParaRPr lang="fr-FR"/>
          </a:p>
          <a:p>
            <a:pPr marL="1201419" indent="-327659" algn="l" defTabSz="2096971">
              <a:lnSpc>
                <a:spcPct val="120000"/>
              </a:lnSpc>
              <a:spcBef>
                <a:spcPts val="3800"/>
              </a:spcBef>
              <a:buClr>
                <a:srgbClr val="5FC7D1"/>
              </a:buClr>
              <a:buSzPct val="123000"/>
              <a:buChar char="-"/>
              <a:defRPr sz="2800">
                <a:solidFill>
                  <a:srgbClr val="000000"/>
                </a:solidFill>
                <a:latin typeface="Arial"/>
                <a:ea typeface="Arial"/>
                <a:cs typeface="Arial"/>
                <a:sym typeface="Arial"/>
              </a:defRPr>
            </a:pPr>
            <a:r>
              <a:rPr lang="fr-FR" err="1">
                <a:solidFill>
                  <a:srgbClr val="FFFFFF"/>
                </a:solidFill>
              </a:rPr>
              <a:t>Vestibulum</a:t>
            </a:r>
            <a:r>
              <a:rPr lang="fr-FR">
                <a:solidFill>
                  <a:srgbClr val="FFFFFF"/>
                </a:solidFill>
              </a:rPr>
              <a:t> vitae </a:t>
            </a:r>
            <a:r>
              <a:rPr lang="fr-FR" err="1">
                <a:solidFill>
                  <a:srgbClr val="FFFFFF"/>
                </a:solidFill>
              </a:rPr>
              <a:t>mauris</a:t>
            </a:r>
            <a:r>
              <a:rPr lang="fr-FR">
                <a:solidFill>
                  <a:srgbClr val="FFFFFF"/>
                </a:solidFill>
              </a:rPr>
              <a:t> non </a:t>
            </a:r>
            <a:r>
              <a:rPr lang="fr-FR" err="1">
                <a:solidFill>
                  <a:srgbClr val="FFFFFF"/>
                </a:solidFill>
              </a:rPr>
              <a:t>lorem</a:t>
            </a:r>
            <a:r>
              <a:rPr lang="fr-FR">
                <a:solidFill>
                  <a:srgbClr val="FFFFFF"/>
                </a:solidFill>
              </a:rPr>
              <a:t> </a:t>
            </a:r>
            <a:r>
              <a:rPr lang="fr-FR" err="1">
                <a:solidFill>
                  <a:srgbClr val="FFFFFF"/>
                </a:solidFill>
              </a:rPr>
              <a:t>scelerisque</a:t>
            </a:r>
            <a:r>
              <a:rPr lang="fr-FR">
                <a:solidFill>
                  <a:srgbClr val="FFFFFF"/>
                </a:solidFill>
              </a:rPr>
              <a:t> </a:t>
            </a:r>
            <a:r>
              <a:rPr lang="fr-FR" err="1">
                <a:solidFill>
                  <a:srgbClr val="FFFFFF"/>
                </a:solidFill>
              </a:rPr>
              <a:t>mattis</a:t>
            </a:r>
            <a:r>
              <a:rPr lang="fr-FR">
                <a:solidFill>
                  <a:srgbClr val="FFFFFF"/>
                </a:solidFill>
              </a:rPr>
              <a:t>. </a:t>
            </a:r>
            <a:r>
              <a:rPr lang="fr-FR" err="1">
                <a:solidFill>
                  <a:srgbClr val="FFFFFF"/>
                </a:solidFill>
              </a:rPr>
              <a:t>Pellentesque</a:t>
            </a:r>
            <a:r>
              <a:rPr lang="fr-FR">
                <a:solidFill>
                  <a:srgbClr val="FFFFFF"/>
                </a:solidFill>
              </a:rPr>
              <a:t> </a:t>
            </a:r>
            <a:r>
              <a:rPr lang="fr-FR" err="1">
                <a:solidFill>
                  <a:srgbClr val="FFFFFF"/>
                </a:solidFill>
              </a:rPr>
              <a:t>quis</a:t>
            </a:r>
            <a:r>
              <a:rPr lang="fr-FR">
                <a:solidFill>
                  <a:srgbClr val="FFFFFF"/>
                </a:solidFill>
              </a:rPr>
              <a:t> </a:t>
            </a:r>
            <a:r>
              <a:rPr lang="fr-FR" err="1">
                <a:solidFill>
                  <a:srgbClr val="FFFFFF"/>
                </a:solidFill>
              </a:rPr>
              <a:t>accumsan</a:t>
            </a:r>
            <a:r>
              <a:rPr lang="fr-FR">
                <a:solidFill>
                  <a:srgbClr val="FFFFFF"/>
                </a:solidFill>
              </a:rPr>
              <a:t> </a:t>
            </a:r>
            <a:r>
              <a:rPr lang="fr-FR" err="1">
                <a:solidFill>
                  <a:srgbClr val="FFFFFF"/>
                </a:solidFill>
              </a:rPr>
              <a:t>enim</a:t>
            </a:r>
            <a:r>
              <a:rPr lang="fr-FR">
                <a:solidFill>
                  <a:srgbClr val="FFFFFF"/>
                </a:solidFill>
              </a:rPr>
              <a:t>, </a:t>
            </a:r>
            <a:r>
              <a:rPr lang="fr-FR" err="1">
                <a:solidFill>
                  <a:srgbClr val="FFFFFF"/>
                </a:solidFill>
              </a:rPr>
              <a:t>quis</a:t>
            </a:r>
            <a:r>
              <a:rPr lang="fr-FR">
                <a:solidFill>
                  <a:srgbClr val="FFFFFF"/>
                </a:solidFill>
              </a:rPr>
              <a:t> </a:t>
            </a:r>
            <a:r>
              <a:rPr lang="fr-FR" err="1">
                <a:solidFill>
                  <a:srgbClr val="FFFFFF"/>
                </a:solidFill>
              </a:rPr>
              <a:t>sollicitudin</a:t>
            </a:r>
            <a:r>
              <a:rPr lang="fr-FR">
                <a:solidFill>
                  <a:srgbClr val="FFFFFF"/>
                </a:solidFill>
              </a:rPr>
              <a:t> </a:t>
            </a:r>
            <a:r>
              <a:rPr lang="fr-FR" err="1">
                <a:solidFill>
                  <a:srgbClr val="FFFFFF"/>
                </a:solidFill>
              </a:rPr>
              <a:t>urna</a:t>
            </a:r>
            <a:r>
              <a:rPr lang="fr-FR">
                <a:solidFill>
                  <a:srgbClr val="FFFFFF"/>
                </a:solidFill>
              </a:rPr>
              <a:t>. </a:t>
            </a:r>
            <a:r>
              <a:rPr lang="fr-FR" err="1">
                <a:solidFill>
                  <a:srgbClr val="FFFFFF"/>
                </a:solidFill>
              </a:rPr>
              <a:t>Donec</a:t>
            </a:r>
            <a:r>
              <a:rPr lang="fr-FR">
                <a:solidFill>
                  <a:srgbClr val="FFFFFF"/>
                </a:solidFill>
              </a:rPr>
              <a:t> </a:t>
            </a:r>
            <a:r>
              <a:rPr lang="fr-FR" err="1">
                <a:solidFill>
                  <a:srgbClr val="FFFFFF"/>
                </a:solidFill>
              </a:rPr>
              <a:t>laoreet</a:t>
            </a:r>
            <a:r>
              <a:rPr lang="fr-FR">
                <a:solidFill>
                  <a:srgbClr val="FFFFFF"/>
                </a:solidFill>
              </a:rPr>
              <a:t> </a:t>
            </a:r>
            <a:r>
              <a:rPr lang="fr-FR" err="1">
                <a:solidFill>
                  <a:srgbClr val="FFFFFF"/>
                </a:solidFill>
              </a:rPr>
              <a:t>pulvinar</a:t>
            </a:r>
            <a:r>
              <a:rPr lang="fr-FR">
                <a:solidFill>
                  <a:srgbClr val="FFFFFF"/>
                </a:solidFill>
              </a:rPr>
              <a:t> bibendum. Duis pretium ante </a:t>
            </a:r>
            <a:r>
              <a:rPr lang="fr-FR" err="1">
                <a:solidFill>
                  <a:srgbClr val="FFFFFF"/>
                </a:solidFill>
              </a:rPr>
              <a:t>dui</a:t>
            </a:r>
            <a:r>
              <a:rPr lang="fr-FR">
                <a:solidFill>
                  <a:srgbClr val="FFFFFF"/>
                </a:solidFill>
              </a:rPr>
              <a:t>, </a:t>
            </a:r>
            <a:r>
              <a:rPr lang="fr-FR" err="1">
                <a:solidFill>
                  <a:srgbClr val="FFFFFF"/>
                </a:solidFill>
              </a:rPr>
              <a:t>ac</a:t>
            </a:r>
            <a:r>
              <a:rPr lang="fr-FR">
                <a:solidFill>
                  <a:srgbClr val="FFFFFF"/>
                </a:solidFill>
              </a:rPr>
              <a:t> pretium est </a:t>
            </a:r>
            <a:r>
              <a:rPr lang="fr-FR" err="1">
                <a:solidFill>
                  <a:srgbClr val="FFFFFF"/>
                </a:solidFill>
              </a:rPr>
              <a:t>maximus</a:t>
            </a:r>
            <a:r>
              <a:rPr lang="fr-FR">
                <a:solidFill>
                  <a:srgbClr val="FFFFFF"/>
                </a:solidFill>
              </a:rPr>
              <a:t>.</a:t>
            </a:r>
          </a:p>
          <a:p>
            <a:pPr marL="609598" indent="-609598">
              <a:buClr>
                <a:srgbClr val="5FC7D1"/>
              </a:buClr>
              <a:buSzPct val="123000"/>
              <a:buChar char="•"/>
              <a:defRPr>
                <a:solidFill>
                  <a:srgbClr val="FFFFFF"/>
                </a:solidFill>
              </a:defRPr>
            </a:pPr>
            <a:endParaRPr/>
          </a:p>
        </p:txBody>
      </p:sp>
      <p:pic>
        <p:nvPicPr>
          <p:cNvPr id="11" name="Image" descr="Image">
            <a:extLst>
              <a:ext uri="{FF2B5EF4-FFF2-40B4-BE49-F238E27FC236}">
                <a16:creationId xmlns:a16="http://schemas.microsoft.com/office/drawing/2014/main" id="{746B59B3-6B87-3045-8518-C4121F507422}"/>
              </a:ext>
            </a:extLst>
          </p:cNvPr>
          <p:cNvPicPr>
            <a:picLocks noChangeAspect="1"/>
          </p:cNvPicPr>
          <p:nvPr userDrawn="1"/>
        </p:nvPicPr>
        <p:blipFill>
          <a:blip r:embed="rId3"/>
          <a:stretch>
            <a:fillRect/>
          </a:stretch>
        </p:blipFill>
        <p:spPr>
          <a:xfrm>
            <a:off x="17532005" y="2275311"/>
            <a:ext cx="6862926" cy="11447498"/>
          </a:xfrm>
          <a:prstGeom prst="rect">
            <a:avLst/>
          </a:prstGeom>
          <a:ln w="12700">
            <a:miter lim="400000"/>
          </a:ln>
        </p:spPr>
      </p:pic>
      <p:sp>
        <p:nvSpPr>
          <p:cNvPr id="12" name="Titre de diapositive">
            <a:extLst>
              <a:ext uri="{FF2B5EF4-FFF2-40B4-BE49-F238E27FC236}">
                <a16:creationId xmlns:a16="http://schemas.microsoft.com/office/drawing/2014/main" id="{1F3E657B-77E5-B342-9E1A-88B2A6897408}"/>
              </a:ext>
            </a:extLst>
          </p:cNvPr>
          <p:cNvSpPr txBox="1">
            <a:spLocks noGrp="1"/>
          </p:cNvSpPr>
          <p:nvPr>
            <p:ph type="body" sz="quarter" idx="23" hasCustomPrompt="1"/>
          </p:nvPr>
        </p:nvSpPr>
        <p:spPr>
          <a:xfrm>
            <a:off x="1020233" y="2722322"/>
            <a:ext cx="14264794" cy="841256"/>
          </a:xfrm>
          <a:prstGeom prst="rect">
            <a:avLst/>
          </a:prstGeom>
        </p:spPr>
        <p:txBody>
          <a:bodyPr anchor="b">
            <a:spAutoFit/>
          </a:bodyPr>
          <a:lstStyle>
            <a:lvl1pPr>
              <a:lnSpc>
                <a:spcPct val="80000"/>
              </a:lnSpc>
              <a:spcBef>
                <a:spcPts val="0"/>
              </a:spcBef>
              <a:defRPr sz="6000" b="1" i="0" u="none" strike="noStrike" cap="none" spc="-200" baseline="0" dirty="0">
                <a:solidFill>
                  <a:srgbClr val="FFFFFF"/>
                </a:solidFill>
                <a:uFillTx/>
                <a:latin typeface="Arial"/>
                <a:ea typeface="Arial"/>
                <a:cs typeface="Arial"/>
                <a:sym typeface="Arial"/>
              </a:defRPr>
            </a:lvl1pPr>
          </a:lstStyle>
          <a:p>
            <a:r>
              <a:rPr err="1"/>
              <a:t>Titre</a:t>
            </a:r>
            <a:r>
              <a:t> de diapositive</a:t>
            </a:r>
          </a:p>
        </p:txBody>
      </p:sp>
      <p:sp>
        <p:nvSpPr>
          <p:cNvPr id="13" name="Titre de diapositive">
            <a:extLst>
              <a:ext uri="{FF2B5EF4-FFF2-40B4-BE49-F238E27FC236}">
                <a16:creationId xmlns:a16="http://schemas.microsoft.com/office/drawing/2014/main" id="{E6804D18-00B0-9D4A-968F-E2B8620E95AB}"/>
              </a:ext>
            </a:extLst>
          </p:cNvPr>
          <p:cNvSpPr txBox="1">
            <a:spLocks noGrp="1"/>
          </p:cNvSpPr>
          <p:nvPr>
            <p:ph type="body" sz="quarter" idx="24" hasCustomPrompt="1"/>
          </p:nvPr>
        </p:nvSpPr>
        <p:spPr>
          <a:xfrm>
            <a:off x="1020233" y="3563579"/>
            <a:ext cx="14264794" cy="644534"/>
          </a:xfrm>
          <a:prstGeom prst="rect">
            <a:avLst/>
          </a:prstGeom>
        </p:spPr>
        <p:txBody>
          <a:bodyPr anchor="b"/>
          <a:lstStyle>
            <a:lvl1pPr>
              <a:lnSpc>
                <a:spcPct val="80000"/>
              </a:lnSpc>
              <a:spcBef>
                <a:spcPts val="0"/>
              </a:spcBef>
              <a:defRPr sz="3500" b="1" i="0" u="none" strike="noStrike" cap="none" spc="0" baseline="0">
                <a:solidFill>
                  <a:srgbClr val="1ECAD4"/>
                </a:solidFill>
                <a:uFillTx/>
                <a:latin typeface="Arial"/>
                <a:ea typeface="Arial"/>
                <a:cs typeface="Arial"/>
                <a:sym typeface="Arial"/>
              </a:defRPr>
            </a:lvl1pPr>
          </a:lstStyle>
          <a:p>
            <a:r>
              <a:rPr lang="fr-FR"/>
              <a:t>Sous-titre de la diapositive</a:t>
            </a:r>
          </a:p>
        </p:txBody>
      </p:sp>
      <p:pic>
        <p:nvPicPr>
          <p:cNvPr id="15" name="Image 14">
            <a:extLst>
              <a:ext uri="{FF2B5EF4-FFF2-40B4-BE49-F238E27FC236}">
                <a16:creationId xmlns:a16="http://schemas.microsoft.com/office/drawing/2014/main" id="{A02DB0CA-62FF-48D1-A373-40151B002E2F}"/>
              </a:ext>
            </a:extLst>
          </p:cNvPr>
          <p:cNvPicPr>
            <a:picLocks noChangeAspect="1"/>
          </p:cNvPicPr>
          <p:nvPr userDrawn="1"/>
        </p:nvPicPr>
        <p:blipFill>
          <a:blip r:embed="rId4"/>
          <a:stretch>
            <a:fillRect/>
          </a:stretch>
        </p:blipFill>
        <p:spPr>
          <a:xfrm>
            <a:off x="969433" y="894758"/>
            <a:ext cx="2794106" cy="523508"/>
          </a:xfrm>
          <a:prstGeom prst="rect">
            <a:avLst/>
          </a:prstGeom>
        </p:spPr>
      </p:pic>
      <p:sp>
        <p:nvSpPr>
          <p:cNvPr id="36" name="Numéro de diapositive"/>
          <p:cNvSpPr txBox="1">
            <a:spLocks noGrp="1"/>
          </p:cNvSpPr>
          <p:nvPr>
            <p:ph type="sldNum" sz="quarter" idx="2"/>
          </p:nvPr>
        </p:nvSpPr>
        <p:spPr>
          <a:xfrm>
            <a:off x="23708647" y="12784816"/>
            <a:ext cx="516167" cy="405239"/>
          </a:xfrm>
          <a:prstGeom prst="rect">
            <a:avLst/>
          </a:prstGeom>
        </p:spPr>
        <p:txBody>
          <a:bodyPr/>
          <a:lstStyle>
            <a:lvl1pPr>
              <a:defRPr>
                <a:solidFill>
                  <a:srgbClr val="FFFFFF"/>
                </a:solidFill>
              </a:defRPr>
            </a:lvl1pPr>
          </a:lstStyle>
          <a:p>
            <a:pPr>
              <a:defRPr/>
            </a:pPr>
            <a:fld id="{86CB4B4D-7CA3-9044-876B-883B54F8677D}" type="slidenum">
              <a:rPr lang="fr-FR" smtClean="0"/>
              <a:pPr>
                <a:defRPr/>
              </a:pPr>
              <a:t>‹N°›</a:t>
            </a:fld>
            <a:endParaRPr lang="fr-FR"/>
          </a:p>
        </p:txBody>
      </p:sp>
    </p:spTree>
    <p:extLst>
      <p:ext uri="{BB962C8B-B14F-4D97-AF65-F5344CB8AC3E}">
        <p14:creationId xmlns:p14="http://schemas.microsoft.com/office/powerpoint/2010/main" val="163549463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ous titre et puces">
    <p:spTree>
      <p:nvGrpSpPr>
        <p:cNvPr id="1" name=""/>
        <p:cNvGrpSpPr/>
        <p:nvPr/>
      </p:nvGrpSpPr>
      <p:grpSpPr>
        <a:xfrm>
          <a:off x="0" y="0"/>
          <a:ext cx="0" cy="0"/>
          <a:chOff x="0" y="0"/>
          <a:chExt cx="0" cy="0"/>
        </a:xfrm>
      </p:grpSpPr>
      <p:pic>
        <p:nvPicPr>
          <p:cNvPr id="57" name="Image" descr="Image"/>
          <p:cNvPicPr>
            <a:picLocks noChangeAspect="1"/>
          </p:cNvPicPr>
          <p:nvPr/>
        </p:nvPicPr>
        <p:blipFill>
          <a:blip r:embed="rId2"/>
          <a:stretch>
            <a:fillRect/>
          </a:stretch>
        </p:blipFill>
        <p:spPr>
          <a:xfrm>
            <a:off x="15242233" y="4582713"/>
            <a:ext cx="9139538" cy="9139510"/>
          </a:xfrm>
          <a:prstGeom prst="rect">
            <a:avLst/>
          </a:prstGeom>
          <a:ln w="12700">
            <a:miter lim="400000"/>
          </a:ln>
        </p:spPr>
      </p:pic>
      <p:sp>
        <p:nvSpPr>
          <p:cNvPr id="59" name="Titre de diapositive"/>
          <p:cNvSpPr txBox="1">
            <a:spLocks noGrp="1"/>
          </p:cNvSpPr>
          <p:nvPr>
            <p:ph type="body" sz="quarter" idx="21"/>
          </p:nvPr>
        </p:nvSpPr>
        <p:spPr>
          <a:xfrm>
            <a:off x="1020233" y="2722322"/>
            <a:ext cx="14264794" cy="841256"/>
          </a:xfrm>
          <a:prstGeom prst="rect">
            <a:avLst/>
          </a:prstGeom>
        </p:spPr>
        <p:txBody>
          <a:bodyPr anchor="b">
            <a:spAutoFit/>
          </a:bodyPr>
          <a:lstStyle>
            <a:lvl1pPr>
              <a:lnSpc>
                <a:spcPct val="80000"/>
              </a:lnSpc>
              <a:spcBef>
                <a:spcPts val="0"/>
              </a:spcBef>
              <a:defRPr sz="6000" b="1" spc="-120">
                <a:solidFill>
                  <a:srgbClr val="306EC7"/>
                </a:solidFill>
              </a:defRPr>
            </a:lvl1pPr>
          </a:lstStyle>
          <a:p>
            <a:r>
              <a:rPr err="1"/>
              <a:t>Titre</a:t>
            </a:r>
            <a:r>
              <a:t> de diapositive</a:t>
            </a:r>
          </a:p>
        </p:txBody>
      </p:sp>
      <p:sp>
        <p:nvSpPr>
          <p:cNvPr id="60" name="Titre de diapositive"/>
          <p:cNvSpPr txBox="1">
            <a:spLocks noGrp="1"/>
          </p:cNvSpPr>
          <p:nvPr>
            <p:ph type="body" sz="quarter" idx="22" hasCustomPrompt="1"/>
          </p:nvPr>
        </p:nvSpPr>
        <p:spPr>
          <a:xfrm>
            <a:off x="1020233" y="3563579"/>
            <a:ext cx="14264794" cy="644534"/>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3" name="Espace réservé du texte 2">
            <a:extLst>
              <a:ext uri="{FF2B5EF4-FFF2-40B4-BE49-F238E27FC236}">
                <a16:creationId xmlns:a16="http://schemas.microsoft.com/office/drawing/2014/main" id="{60A6D467-0371-CD41-BED0-C61D2E6C51E7}"/>
              </a:ext>
            </a:extLst>
          </p:cNvPr>
          <p:cNvSpPr>
            <a:spLocks noGrp="1"/>
          </p:cNvSpPr>
          <p:nvPr>
            <p:ph type="body" sz="quarter" idx="23"/>
          </p:nvPr>
        </p:nvSpPr>
        <p:spPr>
          <a:xfrm>
            <a:off x="1020764" y="5000627"/>
            <a:ext cx="14263688" cy="7515226"/>
          </a:xfrm>
        </p:spPr>
        <p:txBody>
          <a:bodyPr/>
          <a:lstStyle>
            <a:lvl1pPr marL="534988" indent="-534988">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420" indent="-327660" algn="l" defTabSz="2096972">
              <a:lnSpc>
                <a:spcPct val="120000"/>
              </a:lnSpc>
              <a:spcBef>
                <a:spcPts val="3800"/>
              </a:spcBef>
              <a:buClr>
                <a:srgbClr val="5FC7D1"/>
              </a:buClr>
              <a:buSzPct val="123000"/>
              <a:buChar char="-"/>
              <a:defRPr kumimoji="0" lang="fr-FR" sz="2800"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marL="1201420" lvl="1" indent="-327660" algn="l" defTabSz="2096972">
              <a:lnSpc>
                <a:spcPct val="120000"/>
              </a:lnSpc>
              <a:spcBef>
                <a:spcPts val="3800"/>
              </a:spcBef>
              <a:buClr>
                <a:srgbClr val="5FC7D1"/>
              </a:buClr>
              <a:buSzPct val="123000"/>
              <a:buChar char="-"/>
              <a:defRPr sz="2800">
                <a:solidFill>
                  <a:srgbClr val="000000"/>
                </a:solidFill>
                <a:latin typeface="Arial"/>
                <a:ea typeface="Arial"/>
                <a:cs typeface="Arial"/>
                <a:sym typeface="Arial"/>
              </a:defRPr>
            </a:pPr>
            <a:r>
              <a:rPr lang="fr-FR" err="1">
                <a:solidFill>
                  <a:srgbClr val="000000"/>
                </a:solidFill>
              </a:rPr>
              <a:t>Fusce</a:t>
            </a:r>
            <a:r>
              <a:rPr lang="fr-FR">
                <a:solidFill>
                  <a:srgbClr val="000000"/>
                </a:solidFill>
              </a:rPr>
              <a:t> </a:t>
            </a:r>
            <a:r>
              <a:rPr lang="fr-FR" err="1">
                <a:solidFill>
                  <a:srgbClr val="000000"/>
                </a:solidFill>
              </a:rPr>
              <a:t>faucibus</a:t>
            </a:r>
            <a:r>
              <a:rPr lang="fr-FR">
                <a:solidFill>
                  <a:srgbClr val="000000"/>
                </a:solidFill>
              </a:rPr>
              <a:t> </a:t>
            </a:r>
            <a:r>
              <a:rPr lang="fr-FR" err="1">
                <a:solidFill>
                  <a:srgbClr val="000000"/>
                </a:solidFill>
              </a:rPr>
              <a:t>arcu</a:t>
            </a:r>
            <a:r>
              <a:rPr lang="fr-FR">
                <a:solidFill>
                  <a:srgbClr val="000000"/>
                </a:solidFill>
              </a:rPr>
              <a:t> ex, </a:t>
            </a:r>
            <a:r>
              <a:rPr lang="fr-FR" err="1">
                <a:solidFill>
                  <a:srgbClr val="000000"/>
                </a:solidFill>
              </a:rPr>
              <a:t>quis</a:t>
            </a:r>
            <a:r>
              <a:rPr lang="fr-FR">
                <a:solidFill>
                  <a:srgbClr val="000000"/>
                </a:solidFill>
              </a:rPr>
              <a:t> </a:t>
            </a:r>
            <a:r>
              <a:rPr lang="fr-FR" err="1">
                <a:solidFill>
                  <a:srgbClr val="000000"/>
                </a:solidFill>
              </a:rPr>
              <a:t>viverra</a:t>
            </a:r>
            <a:r>
              <a:rPr lang="fr-FR">
                <a:solidFill>
                  <a:srgbClr val="000000"/>
                </a:solidFill>
              </a:rPr>
              <a:t> </a:t>
            </a:r>
            <a:r>
              <a:rPr lang="fr-FR" err="1">
                <a:solidFill>
                  <a:srgbClr val="000000"/>
                </a:solidFill>
              </a:rPr>
              <a:t>risus</a:t>
            </a:r>
            <a:r>
              <a:rPr lang="fr-FR">
                <a:solidFill>
                  <a:srgbClr val="000000"/>
                </a:solidFill>
              </a:rPr>
              <a:t> pretium nec. </a:t>
            </a:r>
            <a:r>
              <a:rPr lang="fr-FR" err="1">
                <a:solidFill>
                  <a:srgbClr val="000000"/>
                </a:solidFill>
              </a:rPr>
              <a:t>Pellentesque</a:t>
            </a:r>
            <a:r>
              <a:rPr lang="fr-FR">
                <a:solidFill>
                  <a:srgbClr val="000000"/>
                </a:solidFill>
              </a:rPr>
              <a:t> </a:t>
            </a:r>
            <a:r>
              <a:rPr lang="fr-FR" err="1">
                <a:solidFill>
                  <a:srgbClr val="000000"/>
                </a:solidFill>
              </a:rPr>
              <a:t>maximus</a:t>
            </a:r>
            <a:r>
              <a:rPr lang="fr-FR">
                <a:solidFill>
                  <a:srgbClr val="000000"/>
                </a:solidFill>
              </a:rPr>
              <a:t> </a:t>
            </a:r>
            <a:r>
              <a:rPr lang="fr-FR" err="1">
                <a:solidFill>
                  <a:srgbClr val="000000"/>
                </a:solidFill>
              </a:rPr>
              <a:t>nulla</a:t>
            </a:r>
            <a:r>
              <a:rPr lang="fr-FR">
                <a:solidFill>
                  <a:srgbClr val="000000"/>
                </a:solidFill>
              </a:rPr>
              <a:t> id </a:t>
            </a:r>
            <a:r>
              <a:rPr lang="fr-FR" err="1">
                <a:solidFill>
                  <a:srgbClr val="000000"/>
                </a:solidFill>
              </a:rPr>
              <a:t>enim</a:t>
            </a:r>
            <a:r>
              <a:rPr lang="fr-FR">
                <a:solidFill>
                  <a:srgbClr val="000000"/>
                </a:solidFill>
              </a:rPr>
              <a:t> </a:t>
            </a:r>
            <a:r>
              <a:rPr lang="fr-FR" err="1">
                <a:solidFill>
                  <a:srgbClr val="000000"/>
                </a:solidFill>
              </a:rPr>
              <a:t>vehicula</a:t>
            </a:r>
            <a:r>
              <a:rPr lang="fr-FR">
                <a:solidFill>
                  <a:srgbClr val="000000"/>
                </a:solidFill>
              </a:rPr>
              <a:t>, ut </a:t>
            </a:r>
            <a:r>
              <a:rPr lang="fr-FR" err="1">
                <a:solidFill>
                  <a:srgbClr val="000000"/>
                </a:solidFill>
              </a:rPr>
              <a:t>aliquet</a:t>
            </a:r>
            <a:r>
              <a:rPr lang="fr-FR">
                <a:solidFill>
                  <a:srgbClr val="000000"/>
                </a:solidFill>
              </a:rPr>
              <a:t> </a:t>
            </a:r>
            <a:r>
              <a:rPr lang="fr-FR" err="1">
                <a:solidFill>
                  <a:srgbClr val="000000"/>
                </a:solidFill>
              </a:rPr>
              <a:t>orci</a:t>
            </a:r>
            <a:r>
              <a:rPr lang="fr-FR">
                <a:solidFill>
                  <a:srgbClr val="000000"/>
                </a:solidFill>
              </a:rPr>
              <a:t> </a:t>
            </a:r>
            <a:r>
              <a:rPr lang="fr-FR" err="1">
                <a:solidFill>
                  <a:srgbClr val="000000"/>
                </a:solidFill>
              </a:rPr>
              <a:t>tincidunt</a:t>
            </a:r>
            <a:r>
              <a:rPr lang="fr-FR">
                <a:solidFill>
                  <a:srgbClr val="000000"/>
                </a:solidFill>
              </a:rPr>
              <a:t>. Duis id </a:t>
            </a:r>
            <a:r>
              <a:rPr lang="fr-FR" err="1">
                <a:solidFill>
                  <a:srgbClr val="000000"/>
                </a:solidFill>
              </a:rPr>
              <a:t>pharetra</a:t>
            </a:r>
            <a:r>
              <a:rPr lang="fr-FR">
                <a:solidFill>
                  <a:srgbClr val="000000"/>
                </a:solidFill>
              </a:rPr>
              <a:t> </a:t>
            </a:r>
            <a:r>
              <a:rPr lang="fr-FR" err="1">
                <a:solidFill>
                  <a:srgbClr val="000000"/>
                </a:solidFill>
              </a:rPr>
              <a:t>dolor</a:t>
            </a:r>
            <a:r>
              <a:rPr lang="fr-FR">
                <a:solidFill>
                  <a:srgbClr val="000000"/>
                </a:solidFill>
              </a:rPr>
              <a:t>, </a:t>
            </a:r>
            <a:r>
              <a:rPr lang="fr-FR" err="1">
                <a:solidFill>
                  <a:srgbClr val="000000"/>
                </a:solidFill>
              </a:rPr>
              <a:t>sed</a:t>
            </a:r>
            <a:r>
              <a:rPr lang="fr-FR">
                <a:solidFill>
                  <a:srgbClr val="000000"/>
                </a:solidFill>
              </a:rPr>
              <a:t> </a:t>
            </a:r>
            <a:r>
              <a:rPr lang="fr-FR" err="1">
                <a:solidFill>
                  <a:srgbClr val="000000"/>
                </a:solidFill>
              </a:rPr>
              <a:t>condimentum</a:t>
            </a:r>
            <a:r>
              <a:rPr lang="fr-FR">
                <a:solidFill>
                  <a:srgbClr val="000000"/>
                </a:solidFill>
              </a:rPr>
              <a:t> </a:t>
            </a:r>
            <a:r>
              <a:rPr lang="fr-FR" err="1">
                <a:solidFill>
                  <a:srgbClr val="000000"/>
                </a:solidFill>
              </a:rPr>
              <a:t>risus</a:t>
            </a:r>
            <a:r>
              <a:rPr lang="fr-FR">
                <a:solidFill>
                  <a:srgbClr val="000000"/>
                </a:solidFill>
              </a:rPr>
              <a:t>. Sed </a:t>
            </a:r>
            <a:r>
              <a:rPr lang="fr-FR" err="1">
                <a:solidFill>
                  <a:srgbClr val="000000"/>
                </a:solidFill>
              </a:rPr>
              <a:t>eleifend</a:t>
            </a:r>
            <a:r>
              <a:rPr lang="fr-FR">
                <a:solidFill>
                  <a:srgbClr val="000000"/>
                </a:solidFill>
              </a:rPr>
              <a:t>, mi </a:t>
            </a:r>
            <a:r>
              <a:rPr lang="fr-FR" err="1">
                <a:solidFill>
                  <a:srgbClr val="000000"/>
                </a:solidFill>
              </a:rPr>
              <a:t>quis</a:t>
            </a:r>
            <a:r>
              <a:rPr lang="fr-FR">
                <a:solidFill>
                  <a:srgbClr val="000000"/>
                </a:solidFill>
              </a:rPr>
              <a:t> </a:t>
            </a:r>
            <a:r>
              <a:rPr lang="fr-FR" err="1">
                <a:solidFill>
                  <a:srgbClr val="000000"/>
                </a:solidFill>
              </a:rPr>
              <a:t>consectetur</a:t>
            </a:r>
            <a:r>
              <a:rPr lang="fr-FR">
                <a:solidFill>
                  <a:srgbClr val="000000"/>
                </a:solidFill>
              </a:rPr>
              <a:t> </a:t>
            </a:r>
            <a:r>
              <a:rPr lang="fr-FR" err="1">
                <a:solidFill>
                  <a:srgbClr val="000000"/>
                </a:solidFill>
              </a:rPr>
              <a:t>suscipit</a:t>
            </a:r>
            <a:r>
              <a:rPr lang="fr-FR">
                <a:solidFill>
                  <a:srgbClr val="000000"/>
                </a:solidFill>
              </a:rPr>
              <a:t>, </a:t>
            </a:r>
            <a:r>
              <a:rPr lang="fr-FR" err="1">
                <a:solidFill>
                  <a:srgbClr val="000000"/>
                </a:solidFill>
              </a:rPr>
              <a:t>velit</a:t>
            </a:r>
            <a:r>
              <a:rPr lang="fr-FR">
                <a:solidFill>
                  <a:srgbClr val="000000"/>
                </a:solidFill>
              </a:rPr>
              <a:t> ante </a:t>
            </a:r>
            <a:r>
              <a:rPr lang="fr-FR" err="1">
                <a:solidFill>
                  <a:srgbClr val="000000"/>
                </a:solidFill>
              </a:rPr>
              <a:t>malesuada</a:t>
            </a:r>
            <a:r>
              <a:rPr lang="fr-FR">
                <a:solidFill>
                  <a:srgbClr val="000000"/>
                </a:solidFill>
              </a:rPr>
              <a:t> ante, a porta </a:t>
            </a:r>
            <a:r>
              <a:rPr lang="fr-FR" err="1">
                <a:solidFill>
                  <a:srgbClr val="000000"/>
                </a:solidFill>
              </a:rPr>
              <a:t>felis</a:t>
            </a:r>
            <a:r>
              <a:rPr lang="fr-FR">
                <a:solidFill>
                  <a:srgbClr val="000000"/>
                </a:solidFill>
              </a:rPr>
              <a:t> </a:t>
            </a:r>
            <a:r>
              <a:rPr lang="fr-FR" err="1">
                <a:solidFill>
                  <a:srgbClr val="000000"/>
                </a:solidFill>
              </a:rPr>
              <a:t>leo</a:t>
            </a:r>
            <a:r>
              <a:rPr lang="fr-FR">
                <a:solidFill>
                  <a:srgbClr val="000000"/>
                </a:solidFill>
              </a:rPr>
              <a:t> ut </a:t>
            </a:r>
            <a:r>
              <a:rPr lang="fr-FR" err="1">
                <a:solidFill>
                  <a:srgbClr val="000000"/>
                </a:solidFill>
              </a:rPr>
              <a:t>nulla</a:t>
            </a:r>
            <a:r>
              <a:rPr lang="fr-FR">
                <a:solidFill>
                  <a:srgbClr val="000000"/>
                </a:solidFill>
              </a:rPr>
              <a:t>. </a:t>
            </a:r>
            <a:r>
              <a:rPr lang="fr-FR" err="1">
                <a:solidFill>
                  <a:srgbClr val="000000"/>
                </a:solidFill>
              </a:rPr>
              <a:t>Vestibulum</a:t>
            </a:r>
            <a:r>
              <a:rPr lang="fr-FR">
                <a:solidFill>
                  <a:srgbClr val="000000"/>
                </a:solidFill>
              </a:rPr>
              <a:t> et </a:t>
            </a:r>
            <a:r>
              <a:rPr lang="fr-FR" err="1">
                <a:solidFill>
                  <a:srgbClr val="000000"/>
                </a:solidFill>
              </a:rPr>
              <a:t>rutrum</a:t>
            </a:r>
            <a:r>
              <a:rPr lang="fr-FR">
                <a:solidFill>
                  <a:srgbClr val="000000"/>
                </a:solidFill>
              </a:rPr>
              <a:t> libero.</a:t>
            </a:r>
            <a:endParaRPr lang="fr-FR" sz="2500">
              <a:solidFill>
                <a:srgbClr val="000000"/>
              </a:solidFill>
            </a:endParaRPr>
          </a:p>
        </p:txBody>
      </p:sp>
      <p:sp>
        <p:nvSpPr>
          <p:cNvPr id="8" name="Numéro de diapositive">
            <a:extLst>
              <a:ext uri="{FF2B5EF4-FFF2-40B4-BE49-F238E27FC236}">
                <a16:creationId xmlns:a16="http://schemas.microsoft.com/office/drawing/2014/main" id="{D58BFECF-3B19-4613-9432-C899701FFF6C}"/>
              </a:ext>
            </a:extLst>
          </p:cNvPr>
          <p:cNvSpPr txBox="1">
            <a:spLocks noGrp="1"/>
          </p:cNvSpPr>
          <p:nvPr>
            <p:ph type="sldNum" sz="quarter" idx="2"/>
          </p:nvPr>
        </p:nvSpPr>
        <p:spPr>
          <a:xfrm>
            <a:off x="23708649" y="12784816"/>
            <a:ext cx="516167" cy="405239"/>
          </a:xfrm>
          <a:prstGeom prst="rect">
            <a:avLst/>
          </a:prstGeom>
        </p:spPr>
        <p:txBody>
          <a:bodyPr/>
          <a:lstStyle>
            <a:lvl1pPr>
              <a:defRPr>
                <a:solidFill>
                  <a:srgbClr val="FFFFFF"/>
                </a:solidFill>
              </a:defRPr>
            </a:lvl1pPr>
          </a:lstStyle>
          <a:p>
            <a:pPr>
              <a:defRPr/>
            </a:pPr>
            <a:fld id="{86CB4B4D-7CA3-9044-876B-883B54F8677D}" type="slidenum">
              <a:rPr lang="fr-FR" smtClean="0"/>
              <a:pPr>
                <a:defRPr/>
              </a:pPr>
              <a:t>‹N°›</a:t>
            </a:fld>
            <a:endParaRPr lang="fr-FR"/>
          </a:p>
        </p:txBody>
      </p:sp>
    </p:spTree>
    <p:extLst>
      <p:ext uri="{BB962C8B-B14F-4D97-AF65-F5344CB8AC3E}">
        <p14:creationId xmlns:p14="http://schemas.microsoft.com/office/powerpoint/2010/main" val="18358155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Sous titre et puces">
    <p:bg>
      <p:bgPr>
        <a:solidFill>
          <a:srgbClr val="5FC7D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878F8B2-6F70-384C-81D9-3552DC88F50F}"/>
              </a:ext>
            </a:extLst>
          </p:cNvPr>
          <p:cNvSpPr/>
          <p:nvPr userDrawn="1"/>
        </p:nvSpPr>
        <p:spPr>
          <a:xfrm>
            <a:off x="-9848" y="-1"/>
            <a:ext cx="24403696" cy="1745434"/>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45"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48" name="Image" descr="Image"/>
          <p:cNvPicPr>
            <a:picLocks noChangeAspect="1"/>
          </p:cNvPicPr>
          <p:nvPr/>
        </p:nvPicPr>
        <p:blipFill>
          <a:blip r:embed="rId3"/>
          <a:stretch>
            <a:fillRect/>
          </a:stretch>
        </p:blipFill>
        <p:spPr>
          <a:xfrm>
            <a:off x="12958499" y="4580467"/>
            <a:ext cx="11429470" cy="9144002"/>
          </a:xfrm>
          <a:prstGeom prst="rect">
            <a:avLst/>
          </a:prstGeom>
          <a:ln w="12700">
            <a:miter lim="400000"/>
          </a:ln>
        </p:spPr>
      </p:pic>
      <p:pic>
        <p:nvPicPr>
          <p:cNvPr id="49"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3983" y="12640051"/>
            <a:ext cx="977902" cy="685802"/>
          </a:xfrm>
          <a:prstGeom prst="rect">
            <a:avLst/>
          </a:prstGeom>
          <a:ln w="12700">
            <a:miter lim="400000"/>
          </a:ln>
        </p:spPr>
      </p:pic>
      <p:sp>
        <p:nvSpPr>
          <p:cNvPr id="50" name="Numéro de diapositive"/>
          <p:cNvSpPr txBox="1">
            <a:spLocks noGrp="1"/>
          </p:cNvSpPr>
          <p:nvPr>
            <p:ph type="sldNum" sz="quarter" idx="2"/>
          </p:nvPr>
        </p:nvSpPr>
        <p:spPr>
          <a:xfrm>
            <a:off x="23708647" y="12784816"/>
            <a:ext cx="516167" cy="405239"/>
          </a:xfrm>
          <a:prstGeom prst="rect">
            <a:avLst/>
          </a:prstGeom>
        </p:spPr>
        <p:txBody>
          <a:bodyPr/>
          <a:lstStyle>
            <a:lvl1pPr>
              <a:defRPr>
                <a:solidFill>
                  <a:srgbClr val="306FC8"/>
                </a:solidFill>
              </a:defRPr>
            </a:lvl1pPr>
          </a:lstStyle>
          <a:p>
            <a:pPr>
              <a:defRPr/>
            </a:pPr>
            <a:fld id="{86CB4B4D-7CA3-9044-876B-883B54F8677D}" type="slidenum">
              <a:rPr lang="fr-FR" smtClean="0"/>
              <a:pPr>
                <a:defRPr/>
              </a:pPr>
              <a:t>‹N°›</a:t>
            </a:fld>
            <a:endParaRPr lang="fr-FR"/>
          </a:p>
        </p:txBody>
      </p:sp>
      <p:sp>
        <p:nvSpPr>
          <p:cNvPr id="16" name="Titre de diapositive">
            <a:extLst>
              <a:ext uri="{FF2B5EF4-FFF2-40B4-BE49-F238E27FC236}">
                <a16:creationId xmlns:a16="http://schemas.microsoft.com/office/drawing/2014/main" id="{CC0AA3E9-2BC3-5449-8120-27EE61825D82}"/>
              </a:ext>
            </a:extLst>
          </p:cNvPr>
          <p:cNvSpPr txBox="1">
            <a:spLocks noGrp="1"/>
          </p:cNvSpPr>
          <p:nvPr>
            <p:ph type="body" sz="quarter" idx="23" hasCustomPrompt="1"/>
          </p:nvPr>
        </p:nvSpPr>
        <p:spPr>
          <a:xfrm>
            <a:off x="1020233" y="2610000"/>
            <a:ext cx="14264794" cy="841256"/>
          </a:xfrm>
          <a:prstGeom prst="rect">
            <a:avLst/>
          </a:prstGeom>
        </p:spPr>
        <p:txBody>
          <a:bodyPr anchor="b">
            <a:spAutoFit/>
          </a:bodyPr>
          <a:lstStyle>
            <a:lvl1pPr>
              <a:lnSpc>
                <a:spcPct val="80000"/>
              </a:lnSpc>
              <a:spcBef>
                <a:spcPts val="0"/>
              </a:spcBef>
              <a:defRPr sz="6000" b="1" i="0" u="none" strike="noStrike" cap="none" spc="-200" baseline="0" dirty="0">
                <a:solidFill>
                  <a:srgbClr val="FFFFFF"/>
                </a:solidFill>
                <a:uFillTx/>
                <a:latin typeface="Arial"/>
                <a:ea typeface="Arial"/>
                <a:cs typeface="Arial"/>
                <a:sym typeface="Arial"/>
              </a:defRPr>
            </a:lvl1pPr>
          </a:lstStyle>
          <a:p>
            <a:r>
              <a:rPr err="1"/>
              <a:t>Titre</a:t>
            </a:r>
            <a:r>
              <a:t> de diapositive</a:t>
            </a:r>
          </a:p>
        </p:txBody>
      </p:sp>
      <p:sp>
        <p:nvSpPr>
          <p:cNvPr id="19" name="Lorem ipsum dolor sit amet, consectetur adipiscing elit. Curabitur sem massa, pulvinar sed ultricies non, ultrices in dui.…">
            <a:extLst>
              <a:ext uri="{FF2B5EF4-FFF2-40B4-BE49-F238E27FC236}">
                <a16:creationId xmlns:a16="http://schemas.microsoft.com/office/drawing/2014/main" id="{B4FA2BCC-7042-9B43-AD2A-B75A9F1754D0}"/>
              </a:ext>
            </a:extLst>
          </p:cNvPr>
          <p:cNvSpPr txBox="1">
            <a:spLocks noGrp="1"/>
          </p:cNvSpPr>
          <p:nvPr>
            <p:ph type="body" sz="half" idx="21"/>
          </p:nvPr>
        </p:nvSpPr>
        <p:spPr>
          <a:xfrm>
            <a:off x="1001351" y="5014765"/>
            <a:ext cx="14264794" cy="5218994"/>
          </a:xfrm>
          <a:prstGeom prst="rect">
            <a:avLst/>
          </a:prstGeom>
        </p:spPr>
        <p:txBody>
          <a:bodyPr/>
          <a:lstStyle>
            <a:lvl1pPr marL="1219196" indent="-1219196">
              <a:buClr>
                <a:srgbClr val="0070C0"/>
              </a:buClr>
              <a:buSzPct val="123000"/>
              <a:buFont typeface="Arial" panose="020B0604020202020204" pitchFamily="34" charset="0"/>
              <a:buChar char="•"/>
              <a:defRPr>
                <a:solidFill>
                  <a:srgbClr val="FFFFFF"/>
                </a:solidFill>
              </a:defRPr>
            </a:lvl1pPr>
          </a:lstStyle>
          <a:p>
            <a:pPr marL="609598" indent="-609598">
              <a:buClr>
                <a:srgbClr val="0070C0"/>
              </a:buClr>
              <a:buSzPct val="123000"/>
              <a:buFont typeface="Arial" panose="020B0604020202020204" pitchFamily="34" charset="0"/>
              <a:buChar char="•"/>
              <a:defRPr>
                <a:solidFill>
                  <a:srgbClr val="FFFFFF"/>
                </a:solidFill>
              </a:defRP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0070C0"/>
              </a:buClr>
              <a:buSzPct val="123000"/>
              <a:buFont typeface="Arial" panose="020B0604020202020204" pitchFamily="34" charset="0"/>
              <a:buChar char="•"/>
              <a:defRPr>
                <a:solidFill>
                  <a:srgbClr val="FFFFFF"/>
                </a:solidFill>
              </a:defRP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p>
        </p:txBody>
      </p:sp>
      <p:pic>
        <p:nvPicPr>
          <p:cNvPr id="12" name="Image 11">
            <a:extLst>
              <a:ext uri="{FF2B5EF4-FFF2-40B4-BE49-F238E27FC236}">
                <a16:creationId xmlns:a16="http://schemas.microsoft.com/office/drawing/2014/main" id="{D44555C4-3EA5-40F1-B6C1-4742CE0DF955}"/>
              </a:ext>
            </a:extLst>
          </p:cNvPr>
          <p:cNvPicPr>
            <a:picLocks noChangeAspect="1"/>
          </p:cNvPicPr>
          <p:nvPr userDrawn="1"/>
        </p:nvPicPr>
        <p:blipFill>
          <a:blip r:embed="rId5"/>
          <a:stretch>
            <a:fillRect/>
          </a:stretch>
        </p:blipFill>
        <p:spPr>
          <a:xfrm>
            <a:off x="969433" y="894758"/>
            <a:ext cx="2794106" cy="523508"/>
          </a:xfrm>
          <a:prstGeom prst="rect">
            <a:avLst/>
          </a:prstGeom>
        </p:spPr>
      </p:pic>
    </p:spTree>
    <p:extLst>
      <p:ext uri="{BB962C8B-B14F-4D97-AF65-F5344CB8AC3E}">
        <p14:creationId xmlns:p14="http://schemas.microsoft.com/office/powerpoint/2010/main" val="198265324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69"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73"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74"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sp>
        <p:nvSpPr>
          <p:cNvPr id="9" name="Titre de diapositive">
            <a:extLst>
              <a:ext uri="{FF2B5EF4-FFF2-40B4-BE49-F238E27FC236}">
                <a16:creationId xmlns:a16="http://schemas.microsoft.com/office/drawing/2014/main" id="{FCB90004-0072-404B-A8A0-75B18DEB01C2}"/>
              </a:ext>
            </a:extLst>
          </p:cNvPr>
          <p:cNvSpPr txBox="1">
            <a:spLocks noGrp="1"/>
          </p:cNvSpPr>
          <p:nvPr>
            <p:ph type="body" sz="quarter" idx="21"/>
          </p:nvPr>
        </p:nvSpPr>
        <p:spPr>
          <a:xfrm>
            <a:off x="1020233" y="2722322"/>
            <a:ext cx="14264794" cy="841256"/>
          </a:xfrm>
          <a:prstGeom prst="rect">
            <a:avLst/>
          </a:prstGeom>
        </p:spPr>
        <p:txBody>
          <a:bodyPr anchor="b">
            <a:spAutoFit/>
          </a:bodyPr>
          <a:lstStyle>
            <a:lvl1pPr>
              <a:lnSpc>
                <a:spcPct val="80000"/>
              </a:lnSpc>
              <a:spcBef>
                <a:spcPts val="0"/>
              </a:spcBef>
              <a:defRPr sz="6000" b="1" spc="-120">
                <a:solidFill>
                  <a:srgbClr val="306EC7"/>
                </a:solidFill>
              </a:defRPr>
            </a:lvl1pPr>
          </a:lstStyle>
          <a:p>
            <a:r>
              <a:rPr err="1"/>
              <a:t>Titre</a:t>
            </a:r>
            <a:r>
              <a:t> de diapositive</a:t>
            </a:r>
          </a:p>
        </p:txBody>
      </p:sp>
      <p:sp>
        <p:nvSpPr>
          <p:cNvPr id="10" name="Titre de diapositive">
            <a:extLst>
              <a:ext uri="{FF2B5EF4-FFF2-40B4-BE49-F238E27FC236}">
                <a16:creationId xmlns:a16="http://schemas.microsoft.com/office/drawing/2014/main" id="{B69CA1FD-1DD6-1749-84A6-485CB598170F}"/>
              </a:ext>
            </a:extLst>
          </p:cNvPr>
          <p:cNvSpPr txBox="1">
            <a:spLocks noGrp="1"/>
          </p:cNvSpPr>
          <p:nvPr>
            <p:ph type="body" sz="quarter" idx="22" hasCustomPrompt="1"/>
          </p:nvPr>
        </p:nvSpPr>
        <p:spPr>
          <a:xfrm>
            <a:off x="1020233" y="3563579"/>
            <a:ext cx="14264794" cy="644534"/>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11" name="Espace réservé du texte 2">
            <a:extLst>
              <a:ext uri="{FF2B5EF4-FFF2-40B4-BE49-F238E27FC236}">
                <a16:creationId xmlns:a16="http://schemas.microsoft.com/office/drawing/2014/main" id="{DF9D46E3-1B5C-0047-924B-6983B137512E}"/>
              </a:ext>
            </a:extLst>
          </p:cNvPr>
          <p:cNvSpPr>
            <a:spLocks noGrp="1"/>
          </p:cNvSpPr>
          <p:nvPr>
            <p:ph type="body" sz="quarter" idx="23"/>
          </p:nvPr>
        </p:nvSpPr>
        <p:spPr>
          <a:xfrm>
            <a:off x="1020765" y="5000627"/>
            <a:ext cx="20696238" cy="7515226"/>
          </a:xfrm>
        </p:spPr>
        <p:txBody>
          <a:bodyPr/>
          <a:lstStyle>
            <a:lvl1pPr marL="534988" indent="-534988">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420" indent="-327660" algn="l" defTabSz="2096972">
              <a:lnSpc>
                <a:spcPct val="120000"/>
              </a:lnSpc>
              <a:spcBef>
                <a:spcPts val="3800"/>
              </a:spcBef>
              <a:buClr>
                <a:srgbClr val="5FC7D1"/>
              </a:buClr>
              <a:buSzPct val="123000"/>
              <a:buChar char="-"/>
              <a:defRPr kumimoji="0" lang="fr-FR" sz="2800"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marL="1201420" lvl="1" indent="-327660" algn="l" defTabSz="2096972">
              <a:lnSpc>
                <a:spcPct val="120000"/>
              </a:lnSpc>
              <a:spcBef>
                <a:spcPts val="3800"/>
              </a:spcBef>
              <a:buClr>
                <a:srgbClr val="5FC7D1"/>
              </a:buClr>
              <a:buSzPct val="123000"/>
              <a:buChar char="-"/>
              <a:defRPr sz="2800">
                <a:solidFill>
                  <a:srgbClr val="000000"/>
                </a:solidFill>
                <a:latin typeface="Arial"/>
                <a:ea typeface="Arial"/>
                <a:cs typeface="Arial"/>
                <a:sym typeface="Arial"/>
              </a:defRPr>
            </a:pPr>
            <a:r>
              <a:rPr lang="fr-FR" err="1">
                <a:solidFill>
                  <a:srgbClr val="000000"/>
                </a:solidFill>
              </a:rPr>
              <a:t>Fusce</a:t>
            </a:r>
            <a:r>
              <a:rPr lang="fr-FR">
                <a:solidFill>
                  <a:srgbClr val="000000"/>
                </a:solidFill>
              </a:rPr>
              <a:t> </a:t>
            </a:r>
            <a:r>
              <a:rPr lang="fr-FR" err="1">
                <a:solidFill>
                  <a:srgbClr val="000000"/>
                </a:solidFill>
              </a:rPr>
              <a:t>faucibus</a:t>
            </a:r>
            <a:r>
              <a:rPr lang="fr-FR">
                <a:solidFill>
                  <a:srgbClr val="000000"/>
                </a:solidFill>
              </a:rPr>
              <a:t> </a:t>
            </a:r>
            <a:r>
              <a:rPr lang="fr-FR" err="1">
                <a:solidFill>
                  <a:srgbClr val="000000"/>
                </a:solidFill>
              </a:rPr>
              <a:t>arcu</a:t>
            </a:r>
            <a:r>
              <a:rPr lang="fr-FR">
                <a:solidFill>
                  <a:srgbClr val="000000"/>
                </a:solidFill>
              </a:rPr>
              <a:t> ex, </a:t>
            </a:r>
            <a:r>
              <a:rPr lang="fr-FR" err="1">
                <a:solidFill>
                  <a:srgbClr val="000000"/>
                </a:solidFill>
              </a:rPr>
              <a:t>quis</a:t>
            </a:r>
            <a:r>
              <a:rPr lang="fr-FR">
                <a:solidFill>
                  <a:srgbClr val="000000"/>
                </a:solidFill>
              </a:rPr>
              <a:t> </a:t>
            </a:r>
            <a:r>
              <a:rPr lang="fr-FR" err="1">
                <a:solidFill>
                  <a:srgbClr val="000000"/>
                </a:solidFill>
              </a:rPr>
              <a:t>viverra</a:t>
            </a:r>
            <a:r>
              <a:rPr lang="fr-FR">
                <a:solidFill>
                  <a:srgbClr val="000000"/>
                </a:solidFill>
              </a:rPr>
              <a:t> </a:t>
            </a:r>
            <a:r>
              <a:rPr lang="fr-FR" err="1">
                <a:solidFill>
                  <a:srgbClr val="000000"/>
                </a:solidFill>
              </a:rPr>
              <a:t>risus</a:t>
            </a:r>
            <a:r>
              <a:rPr lang="fr-FR">
                <a:solidFill>
                  <a:srgbClr val="000000"/>
                </a:solidFill>
              </a:rPr>
              <a:t> pretium nec. </a:t>
            </a:r>
            <a:r>
              <a:rPr lang="fr-FR" err="1">
                <a:solidFill>
                  <a:srgbClr val="000000"/>
                </a:solidFill>
              </a:rPr>
              <a:t>Pellentesque</a:t>
            </a:r>
            <a:r>
              <a:rPr lang="fr-FR">
                <a:solidFill>
                  <a:srgbClr val="000000"/>
                </a:solidFill>
              </a:rPr>
              <a:t> </a:t>
            </a:r>
            <a:r>
              <a:rPr lang="fr-FR" err="1">
                <a:solidFill>
                  <a:srgbClr val="000000"/>
                </a:solidFill>
              </a:rPr>
              <a:t>maximus</a:t>
            </a:r>
            <a:r>
              <a:rPr lang="fr-FR">
                <a:solidFill>
                  <a:srgbClr val="000000"/>
                </a:solidFill>
              </a:rPr>
              <a:t> </a:t>
            </a:r>
            <a:r>
              <a:rPr lang="fr-FR" err="1">
                <a:solidFill>
                  <a:srgbClr val="000000"/>
                </a:solidFill>
              </a:rPr>
              <a:t>nulla</a:t>
            </a:r>
            <a:r>
              <a:rPr lang="fr-FR">
                <a:solidFill>
                  <a:srgbClr val="000000"/>
                </a:solidFill>
              </a:rPr>
              <a:t> id </a:t>
            </a:r>
            <a:r>
              <a:rPr lang="fr-FR" err="1">
                <a:solidFill>
                  <a:srgbClr val="000000"/>
                </a:solidFill>
              </a:rPr>
              <a:t>enim</a:t>
            </a:r>
            <a:r>
              <a:rPr lang="fr-FR">
                <a:solidFill>
                  <a:srgbClr val="000000"/>
                </a:solidFill>
              </a:rPr>
              <a:t> </a:t>
            </a:r>
            <a:r>
              <a:rPr lang="fr-FR" err="1">
                <a:solidFill>
                  <a:srgbClr val="000000"/>
                </a:solidFill>
              </a:rPr>
              <a:t>vehicula</a:t>
            </a:r>
            <a:r>
              <a:rPr lang="fr-FR">
                <a:solidFill>
                  <a:srgbClr val="000000"/>
                </a:solidFill>
              </a:rPr>
              <a:t>, ut </a:t>
            </a:r>
            <a:r>
              <a:rPr lang="fr-FR" err="1">
                <a:solidFill>
                  <a:srgbClr val="000000"/>
                </a:solidFill>
              </a:rPr>
              <a:t>aliquet</a:t>
            </a:r>
            <a:r>
              <a:rPr lang="fr-FR">
                <a:solidFill>
                  <a:srgbClr val="000000"/>
                </a:solidFill>
              </a:rPr>
              <a:t> </a:t>
            </a:r>
            <a:r>
              <a:rPr lang="fr-FR" err="1">
                <a:solidFill>
                  <a:srgbClr val="000000"/>
                </a:solidFill>
              </a:rPr>
              <a:t>orci</a:t>
            </a:r>
            <a:r>
              <a:rPr lang="fr-FR">
                <a:solidFill>
                  <a:srgbClr val="000000"/>
                </a:solidFill>
              </a:rPr>
              <a:t> </a:t>
            </a:r>
            <a:r>
              <a:rPr lang="fr-FR" err="1">
                <a:solidFill>
                  <a:srgbClr val="000000"/>
                </a:solidFill>
              </a:rPr>
              <a:t>tincidunt</a:t>
            </a:r>
            <a:r>
              <a:rPr lang="fr-FR">
                <a:solidFill>
                  <a:srgbClr val="000000"/>
                </a:solidFill>
              </a:rPr>
              <a:t>. Duis id </a:t>
            </a:r>
            <a:r>
              <a:rPr lang="fr-FR" err="1">
                <a:solidFill>
                  <a:srgbClr val="000000"/>
                </a:solidFill>
              </a:rPr>
              <a:t>pharetra</a:t>
            </a:r>
            <a:r>
              <a:rPr lang="fr-FR">
                <a:solidFill>
                  <a:srgbClr val="000000"/>
                </a:solidFill>
              </a:rPr>
              <a:t> </a:t>
            </a:r>
            <a:r>
              <a:rPr lang="fr-FR" err="1">
                <a:solidFill>
                  <a:srgbClr val="000000"/>
                </a:solidFill>
              </a:rPr>
              <a:t>dolor</a:t>
            </a:r>
            <a:r>
              <a:rPr lang="fr-FR">
                <a:solidFill>
                  <a:srgbClr val="000000"/>
                </a:solidFill>
              </a:rPr>
              <a:t>, </a:t>
            </a:r>
            <a:r>
              <a:rPr lang="fr-FR" err="1">
                <a:solidFill>
                  <a:srgbClr val="000000"/>
                </a:solidFill>
              </a:rPr>
              <a:t>sed</a:t>
            </a:r>
            <a:r>
              <a:rPr lang="fr-FR">
                <a:solidFill>
                  <a:srgbClr val="000000"/>
                </a:solidFill>
              </a:rPr>
              <a:t> </a:t>
            </a:r>
            <a:r>
              <a:rPr lang="fr-FR" err="1">
                <a:solidFill>
                  <a:srgbClr val="000000"/>
                </a:solidFill>
              </a:rPr>
              <a:t>condimentum</a:t>
            </a:r>
            <a:r>
              <a:rPr lang="fr-FR">
                <a:solidFill>
                  <a:srgbClr val="000000"/>
                </a:solidFill>
              </a:rPr>
              <a:t> </a:t>
            </a:r>
            <a:r>
              <a:rPr lang="fr-FR" err="1">
                <a:solidFill>
                  <a:srgbClr val="000000"/>
                </a:solidFill>
              </a:rPr>
              <a:t>risus</a:t>
            </a:r>
            <a:r>
              <a:rPr lang="fr-FR">
                <a:solidFill>
                  <a:srgbClr val="000000"/>
                </a:solidFill>
              </a:rPr>
              <a:t>. Sed </a:t>
            </a:r>
            <a:r>
              <a:rPr lang="fr-FR" err="1">
                <a:solidFill>
                  <a:srgbClr val="000000"/>
                </a:solidFill>
              </a:rPr>
              <a:t>eleifend</a:t>
            </a:r>
            <a:r>
              <a:rPr lang="fr-FR">
                <a:solidFill>
                  <a:srgbClr val="000000"/>
                </a:solidFill>
              </a:rPr>
              <a:t>, mi </a:t>
            </a:r>
            <a:r>
              <a:rPr lang="fr-FR" err="1">
                <a:solidFill>
                  <a:srgbClr val="000000"/>
                </a:solidFill>
              </a:rPr>
              <a:t>quis</a:t>
            </a:r>
            <a:r>
              <a:rPr lang="fr-FR">
                <a:solidFill>
                  <a:srgbClr val="000000"/>
                </a:solidFill>
              </a:rPr>
              <a:t> </a:t>
            </a:r>
            <a:r>
              <a:rPr lang="fr-FR" err="1">
                <a:solidFill>
                  <a:srgbClr val="000000"/>
                </a:solidFill>
              </a:rPr>
              <a:t>consectetur</a:t>
            </a:r>
            <a:r>
              <a:rPr lang="fr-FR">
                <a:solidFill>
                  <a:srgbClr val="000000"/>
                </a:solidFill>
              </a:rPr>
              <a:t> </a:t>
            </a:r>
            <a:r>
              <a:rPr lang="fr-FR" err="1">
                <a:solidFill>
                  <a:srgbClr val="000000"/>
                </a:solidFill>
              </a:rPr>
              <a:t>suscipit</a:t>
            </a:r>
            <a:r>
              <a:rPr lang="fr-FR">
                <a:solidFill>
                  <a:srgbClr val="000000"/>
                </a:solidFill>
              </a:rPr>
              <a:t>, </a:t>
            </a:r>
            <a:r>
              <a:rPr lang="fr-FR" err="1">
                <a:solidFill>
                  <a:srgbClr val="000000"/>
                </a:solidFill>
              </a:rPr>
              <a:t>velit</a:t>
            </a:r>
            <a:r>
              <a:rPr lang="fr-FR">
                <a:solidFill>
                  <a:srgbClr val="000000"/>
                </a:solidFill>
              </a:rPr>
              <a:t> ante </a:t>
            </a:r>
            <a:r>
              <a:rPr lang="fr-FR" err="1">
                <a:solidFill>
                  <a:srgbClr val="000000"/>
                </a:solidFill>
              </a:rPr>
              <a:t>malesuada</a:t>
            </a:r>
            <a:r>
              <a:rPr lang="fr-FR">
                <a:solidFill>
                  <a:srgbClr val="000000"/>
                </a:solidFill>
              </a:rPr>
              <a:t> ante, a porta </a:t>
            </a:r>
            <a:r>
              <a:rPr lang="fr-FR" err="1">
                <a:solidFill>
                  <a:srgbClr val="000000"/>
                </a:solidFill>
              </a:rPr>
              <a:t>felis</a:t>
            </a:r>
            <a:r>
              <a:rPr lang="fr-FR">
                <a:solidFill>
                  <a:srgbClr val="000000"/>
                </a:solidFill>
              </a:rPr>
              <a:t> </a:t>
            </a:r>
            <a:r>
              <a:rPr lang="fr-FR" err="1">
                <a:solidFill>
                  <a:srgbClr val="000000"/>
                </a:solidFill>
              </a:rPr>
              <a:t>leo</a:t>
            </a:r>
            <a:r>
              <a:rPr lang="fr-FR">
                <a:solidFill>
                  <a:srgbClr val="000000"/>
                </a:solidFill>
              </a:rPr>
              <a:t> ut </a:t>
            </a:r>
            <a:r>
              <a:rPr lang="fr-FR" err="1">
                <a:solidFill>
                  <a:srgbClr val="000000"/>
                </a:solidFill>
              </a:rPr>
              <a:t>nulla</a:t>
            </a:r>
            <a:r>
              <a:rPr lang="fr-FR">
                <a:solidFill>
                  <a:srgbClr val="000000"/>
                </a:solidFill>
              </a:rPr>
              <a:t>. </a:t>
            </a:r>
            <a:r>
              <a:rPr lang="fr-FR" err="1">
                <a:solidFill>
                  <a:srgbClr val="000000"/>
                </a:solidFill>
              </a:rPr>
              <a:t>Vestibulum</a:t>
            </a:r>
            <a:r>
              <a:rPr lang="fr-FR">
                <a:solidFill>
                  <a:srgbClr val="000000"/>
                </a:solidFill>
              </a:rPr>
              <a:t> et </a:t>
            </a:r>
            <a:r>
              <a:rPr lang="fr-FR" err="1">
                <a:solidFill>
                  <a:srgbClr val="000000"/>
                </a:solidFill>
              </a:rPr>
              <a:t>rutrum</a:t>
            </a:r>
            <a:r>
              <a:rPr lang="fr-FR">
                <a:solidFill>
                  <a:srgbClr val="000000"/>
                </a:solidFill>
              </a:rPr>
              <a:t> libero.</a:t>
            </a:r>
            <a:endParaRPr lang="fr-FR" sz="2500">
              <a:solidFill>
                <a:srgbClr val="000000"/>
              </a:solidFill>
            </a:endParaRPr>
          </a:p>
        </p:txBody>
      </p:sp>
      <p:pic>
        <p:nvPicPr>
          <p:cNvPr id="13" name="Image 12">
            <a:extLst>
              <a:ext uri="{FF2B5EF4-FFF2-40B4-BE49-F238E27FC236}">
                <a16:creationId xmlns:a16="http://schemas.microsoft.com/office/drawing/2014/main" id="{DA28C91D-3BB5-41BF-A0E9-CCDA03F6570A}"/>
              </a:ext>
            </a:extLst>
          </p:cNvPr>
          <p:cNvPicPr>
            <a:picLocks noChangeAspect="1"/>
          </p:cNvPicPr>
          <p:nvPr userDrawn="1"/>
        </p:nvPicPr>
        <p:blipFill>
          <a:blip r:embed="rId4"/>
          <a:stretch>
            <a:fillRect/>
          </a:stretch>
        </p:blipFill>
        <p:spPr>
          <a:xfrm>
            <a:off x="969433" y="894758"/>
            <a:ext cx="2794106" cy="523508"/>
          </a:xfrm>
          <a:prstGeom prst="rect">
            <a:avLst/>
          </a:prstGeom>
        </p:spPr>
      </p:pic>
    </p:spTree>
    <p:extLst>
      <p:ext uri="{BB962C8B-B14F-4D97-AF65-F5344CB8AC3E}">
        <p14:creationId xmlns:p14="http://schemas.microsoft.com/office/powerpoint/2010/main" val="41867885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re et photo">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E8DE3A2A-8250-FC40-802D-A190F7EAD32E}"/>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a:fillRect/>
          </a:stretch>
        </p:blipFill>
        <p:spPr>
          <a:xfrm>
            <a:off x="0" y="1518026"/>
            <a:ext cx="24384000" cy="121979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pic>
      <p:sp>
        <p:nvSpPr>
          <p:cNvPr id="11" name="Rectangle">
            <a:extLst>
              <a:ext uri="{FF2B5EF4-FFF2-40B4-BE49-F238E27FC236}">
                <a16:creationId xmlns:a16="http://schemas.microsoft.com/office/drawing/2014/main" id="{6795E6FF-8EDF-D340-BB9A-56BC627C6374}"/>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266"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350" y="745590"/>
            <a:ext cx="2775371" cy="521401"/>
          </a:xfrm>
          <a:prstGeom prst="rect">
            <a:avLst/>
          </a:prstGeom>
          <a:ln w="12700">
            <a:miter lim="400000"/>
          </a:ln>
        </p:spPr>
      </p:pic>
      <p:pic>
        <p:nvPicPr>
          <p:cNvPr id="267"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sp>
        <p:nvSpPr>
          <p:cNvPr id="10" name="Titre de la présentation">
            <a:extLst>
              <a:ext uri="{FF2B5EF4-FFF2-40B4-BE49-F238E27FC236}">
                <a16:creationId xmlns:a16="http://schemas.microsoft.com/office/drawing/2014/main" id="{2400796C-96B6-8943-BCDB-E08B44D329EB}"/>
              </a:ext>
            </a:extLst>
          </p:cNvPr>
          <p:cNvSpPr txBox="1">
            <a:spLocks noGrp="1"/>
          </p:cNvSpPr>
          <p:nvPr>
            <p:ph type="title" hasCustomPrompt="1"/>
          </p:nvPr>
        </p:nvSpPr>
        <p:spPr>
          <a:xfrm>
            <a:off x="1206499" y="4533899"/>
            <a:ext cx="21971001" cy="4648201"/>
          </a:xfrm>
          <a:prstGeom prst="rect">
            <a:avLst/>
          </a:prstGeom>
        </p:spPr>
        <p:txBody>
          <a:bodyPr anchor="ctr">
            <a:noAutofit/>
          </a:bodyPr>
          <a:lstStyle>
            <a:lvl1pPr>
              <a:defRPr sz="8000" spc="-159"/>
            </a:lvl1pPr>
          </a:lstStyle>
          <a:p>
            <a:r>
              <a:rPr err="1"/>
              <a:t>Titre</a:t>
            </a:r>
            <a:r>
              <a:t> de la </a:t>
            </a:r>
            <a:r>
              <a:rPr err="1"/>
              <a:t>présentation</a:t>
            </a:r>
            <a:endParaRPr/>
          </a:p>
        </p:txBody>
      </p:sp>
      <p:pic>
        <p:nvPicPr>
          <p:cNvPr id="12" name="Image" descr="Image">
            <a:extLst>
              <a:ext uri="{FF2B5EF4-FFF2-40B4-BE49-F238E27FC236}">
                <a16:creationId xmlns:a16="http://schemas.microsoft.com/office/drawing/2014/main" id="{3A170770-9923-334E-A9AE-B758F21E5985}"/>
              </a:ext>
            </a:extLst>
          </p:cNvPr>
          <p:cNvPicPr>
            <a:picLocks noChangeAspect="1"/>
          </p:cNvPicPr>
          <p:nvPr userDrawn="1"/>
        </p:nvPicPr>
        <p:blipFill>
          <a:blip r:embed="rId5"/>
          <a:stretch>
            <a:fillRect/>
          </a:stretch>
        </p:blipFill>
        <p:spPr>
          <a:xfrm>
            <a:off x="15259165" y="4586945"/>
            <a:ext cx="9131070" cy="91310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pic>
      <p:sp>
        <p:nvSpPr>
          <p:cNvPr id="269" name="Numéro de diapositive"/>
          <p:cNvSpPr txBox="1">
            <a:spLocks noGrp="1"/>
          </p:cNvSpPr>
          <p:nvPr>
            <p:ph type="sldNum" sz="quarter" idx="2"/>
          </p:nvPr>
        </p:nvSpPr>
        <p:spPr>
          <a:xfrm>
            <a:off x="23708646" y="12784877"/>
            <a:ext cx="516167" cy="405176"/>
          </a:xfrm>
          <a:prstGeom prst="rect">
            <a:avLst/>
          </a:prstGeom>
        </p:spPr>
        <p:txBody>
          <a:bodyPr/>
          <a:lstStyle>
            <a:lvl1pPr>
              <a:defRPr>
                <a:solidFill>
                  <a:srgbClr val="FFFFFF"/>
                </a:solidFill>
              </a:defRPr>
            </a:lvl1pPr>
          </a:lstStyle>
          <a:p>
            <a:fld id="{86CB4B4D-7CA3-9044-876B-883B54F8677D}" type="slidenum">
              <a:rPr lang="fr-FR" smtClean="0"/>
              <a:pPr/>
              <a:t>‹N°›</a:t>
            </a:fld>
            <a:endParaRPr lang="fr-FR">
              <a:solidFill>
                <a:srgbClr val="FFFFFF"/>
              </a:solidFill>
            </a:endParaRPr>
          </a:p>
        </p:txBody>
      </p:sp>
    </p:spTree>
    <p:extLst>
      <p:ext uri="{BB962C8B-B14F-4D97-AF65-F5344CB8AC3E}">
        <p14:creationId xmlns:p14="http://schemas.microsoft.com/office/powerpoint/2010/main" val="356255500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Textes et photo">
    <p:spTree>
      <p:nvGrpSpPr>
        <p:cNvPr id="1" name=""/>
        <p:cNvGrpSpPr/>
        <p:nvPr/>
      </p:nvGrpSpPr>
      <p:grpSpPr>
        <a:xfrm>
          <a:off x="0" y="0"/>
          <a:ext cx="0" cy="0"/>
          <a:chOff x="0" y="0"/>
          <a:chExt cx="0" cy="0"/>
        </a:xfrm>
      </p:grpSpPr>
      <p:sp>
        <p:nvSpPr>
          <p:cNvPr id="81" name="1.jpg"/>
          <p:cNvSpPr>
            <a:spLocks noGrp="1"/>
          </p:cNvSpPr>
          <p:nvPr>
            <p:ph type="pic" idx="21"/>
          </p:nvPr>
        </p:nvSpPr>
        <p:spPr>
          <a:xfrm>
            <a:off x="5920167" y="1619449"/>
            <a:ext cx="16782310" cy="11188206"/>
          </a:xfrm>
          <a:prstGeom prst="rect">
            <a:avLst/>
          </a:prstGeom>
        </p:spPr>
        <p:txBody>
          <a:bodyPr lIns="91439" tIns="45719" rIns="91439" bIns="45719">
            <a:noAutofit/>
          </a:bodyPr>
          <a:lstStyle/>
          <a:p>
            <a:endParaRPr/>
          </a:p>
        </p:txBody>
      </p:sp>
      <p:sp>
        <p:nvSpPr>
          <p:cNvPr id="82" name="Image"/>
          <p:cNvSpPr>
            <a:spLocks noGrp="1"/>
          </p:cNvSpPr>
          <p:nvPr>
            <p:ph type="pic" sz="quarter" idx="22"/>
          </p:nvPr>
        </p:nvSpPr>
        <p:spPr>
          <a:xfrm>
            <a:off x="17497440" y="4551445"/>
            <a:ext cx="6892376" cy="9176646"/>
          </a:xfrm>
          <a:prstGeom prst="rect">
            <a:avLst/>
          </a:prstGeom>
        </p:spPr>
        <p:txBody>
          <a:bodyPr lIns="91439" tIns="45719" rIns="91439" bIns="45719">
            <a:noAutofit/>
          </a:bodyPr>
          <a:lstStyle/>
          <a:p>
            <a:endParaRPr/>
          </a:p>
        </p:txBody>
      </p:sp>
      <p:sp>
        <p:nvSpPr>
          <p:cNvPr id="83" name="Titre de diapositive"/>
          <p:cNvSpPr txBox="1">
            <a:spLocks noGrp="1"/>
          </p:cNvSpPr>
          <p:nvPr>
            <p:ph type="body" sz="quarter" idx="23" hasCustomPrompt="1"/>
          </p:nvPr>
        </p:nvSpPr>
        <p:spPr>
          <a:xfrm>
            <a:off x="1018800" y="3564001"/>
            <a:ext cx="10673900" cy="679221"/>
          </a:xfrm>
          <a:prstGeom prst="rect">
            <a:avLst/>
          </a:prstGeom>
        </p:spPr>
        <p:txBody>
          <a:bodyPr lIns="45718" tIns="45718" rIns="45718" bIns="45718">
            <a:spAutoFit/>
          </a:bodyPr>
          <a:lstStyle>
            <a:lvl1pPr>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84" name="Titre de diapositive"/>
          <p:cNvSpPr txBox="1">
            <a:spLocks noGrp="1"/>
          </p:cNvSpPr>
          <p:nvPr>
            <p:ph type="body" sz="quarter" idx="24"/>
          </p:nvPr>
        </p:nvSpPr>
        <p:spPr>
          <a:xfrm>
            <a:off x="1020232" y="2721716"/>
            <a:ext cx="10765340" cy="841256"/>
          </a:xfrm>
          <a:prstGeom prst="rect">
            <a:avLst/>
          </a:prstGeom>
        </p:spPr>
        <p:txBody>
          <a:bodyPr anchor="b">
            <a:spAutoFit/>
          </a:bodyPr>
          <a:lstStyle>
            <a:lvl1pPr>
              <a:lnSpc>
                <a:spcPct val="80000"/>
              </a:lnSpc>
              <a:spcBef>
                <a:spcPts val="0"/>
              </a:spcBef>
              <a:defRPr sz="6000" b="1" spc="-120">
                <a:solidFill>
                  <a:srgbClr val="306EC7"/>
                </a:solidFill>
              </a:defRPr>
            </a:lvl1pPr>
          </a:lstStyle>
          <a:p>
            <a:r>
              <a:t>Titre de diapositive</a:t>
            </a:r>
          </a:p>
        </p:txBody>
      </p:sp>
      <p:sp>
        <p:nvSpPr>
          <p:cNvPr id="85" name="Espace réservé du texte 2"/>
          <p:cNvSpPr txBox="1">
            <a:spLocks noGrp="1"/>
          </p:cNvSpPr>
          <p:nvPr>
            <p:ph type="body" sz="half" idx="25"/>
          </p:nvPr>
        </p:nvSpPr>
        <p:spPr>
          <a:xfrm>
            <a:off x="1020234" y="5000400"/>
            <a:ext cx="9654856" cy="6950484"/>
          </a:xfrm>
          <a:prstGeom prst="rect">
            <a:avLst/>
          </a:prstGeom>
        </p:spPr>
        <p:txBody>
          <a:bodyPr/>
          <a:lstStyle>
            <a:lvl1pPr marL="1219196" indent="-1219196">
              <a:buClr>
                <a:srgbClr val="306EC7"/>
              </a:buClr>
              <a:buSzPct val="100000"/>
              <a:buChar char="•"/>
              <a:defRPr/>
            </a:lvl1pPr>
          </a:lstStyle>
          <a:p>
            <a:pPr marL="609598" indent="-609598">
              <a:buClr>
                <a:srgbClr val="306EC7"/>
              </a:buClr>
              <a:buSzPct val="100000"/>
              <a:buChar char="•"/>
            </a:pPr>
            <a:r>
              <a:t>Lorem ipsum dolor sit amet, consectetur adipiscing elit. Curabitur sem massa, pulvinar sed ultricies non, ultrices in dui. </a:t>
            </a:r>
          </a:p>
          <a:p>
            <a:pPr marL="609598" indent="-609598">
              <a:buClr>
                <a:srgbClr val="306EC7"/>
              </a:buClr>
              <a:buSzPct val="100000"/>
              <a:buChar char="•"/>
            </a:pPr>
            <a:r>
              <a:t>Fusce faucibus arcu ex, quis viverra risus pretium nec. Pellentesque maximus nulla id enim vehicula, ut aliquet orci tincidunt. Duis id pharetra dolor, sed condimentum risus. Sed eleifend, mi quis consectetur suscipit, velit ante malesuada ante, a porta felis leo ut nulla. Vestibulum et rutrum libero.</a:t>
            </a:r>
          </a:p>
        </p:txBody>
      </p:sp>
      <p:sp>
        <p:nvSpPr>
          <p:cNvPr id="86"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spTree>
    <p:extLst>
      <p:ext uri="{BB962C8B-B14F-4D97-AF65-F5344CB8AC3E}">
        <p14:creationId xmlns:p14="http://schemas.microsoft.com/office/powerpoint/2010/main" val="24367205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2_Section">
    <p:spTree>
      <p:nvGrpSpPr>
        <p:cNvPr id="1" name=""/>
        <p:cNvGrpSpPr/>
        <p:nvPr/>
      </p:nvGrpSpPr>
      <p:grpSpPr>
        <a:xfrm>
          <a:off x="0" y="0"/>
          <a:ext cx="0" cy="0"/>
          <a:chOff x="0" y="0"/>
          <a:chExt cx="0" cy="0"/>
        </a:xfrm>
      </p:grpSpPr>
      <p:sp>
        <p:nvSpPr>
          <p:cNvPr id="93" name="Titre de section"/>
          <p:cNvSpPr txBox="1">
            <a:spLocks noGrp="1"/>
          </p:cNvSpPr>
          <p:nvPr>
            <p:ph type="title" hasCustomPrompt="1"/>
          </p:nvPr>
        </p:nvSpPr>
        <p:spPr>
          <a:xfrm>
            <a:off x="1020228" y="1680218"/>
            <a:ext cx="14332520" cy="3471752"/>
          </a:xfrm>
          <a:prstGeom prst="rect">
            <a:avLst/>
          </a:prstGeom>
        </p:spPr>
        <p:txBody>
          <a:bodyPr/>
          <a:lstStyle>
            <a:lvl1pPr>
              <a:defRPr sz="10000" spc="-200"/>
            </a:lvl1pPr>
          </a:lstStyle>
          <a:p>
            <a:r>
              <a:t>Titre de section</a:t>
            </a:r>
          </a:p>
        </p:txBody>
      </p:sp>
      <p:pic>
        <p:nvPicPr>
          <p:cNvPr id="94" name="Image" descr="Image"/>
          <p:cNvPicPr>
            <a:picLocks noChangeAspect="1"/>
          </p:cNvPicPr>
          <p:nvPr/>
        </p:nvPicPr>
        <p:blipFill>
          <a:blip r:embed="rId2"/>
          <a:stretch>
            <a:fillRect/>
          </a:stretch>
        </p:blipFill>
        <p:spPr>
          <a:xfrm>
            <a:off x="15239992" y="4567760"/>
            <a:ext cx="9144016" cy="9144016"/>
          </a:xfrm>
          <a:prstGeom prst="rect">
            <a:avLst/>
          </a:prstGeom>
          <a:ln w="12700">
            <a:miter lim="400000"/>
          </a:ln>
        </p:spPr>
      </p:pic>
      <p:pic>
        <p:nvPicPr>
          <p:cNvPr id="96"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97"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98" name="Espace réservé du texte 2"/>
          <p:cNvSpPr txBox="1">
            <a:spLocks noGrp="1"/>
          </p:cNvSpPr>
          <p:nvPr>
            <p:ph type="body" sz="half" idx="21"/>
          </p:nvPr>
        </p:nvSpPr>
        <p:spPr>
          <a:xfrm>
            <a:off x="1020235" y="5687838"/>
            <a:ext cx="14223262" cy="6950484"/>
          </a:xfrm>
          <a:prstGeom prst="rect">
            <a:avLst/>
          </a:prstGeom>
        </p:spPr>
        <p:txBody>
          <a:bodyPr/>
          <a:lstStyle>
            <a:lvl1pPr marL="1219196" indent="-1219196">
              <a:buClr>
                <a:srgbClr val="306EC7"/>
              </a:buClr>
              <a:buSzPct val="100000"/>
              <a:buChar char="•"/>
              <a:defRPr/>
            </a:lvl1pPr>
          </a:lstStyle>
          <a:p>
            <a:pPr marL="609598" indent="-609598">
              <a:buClr>
                <a:srgbClr val="306EC7"/>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306EC7"/>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p>
        </p:txBody>
      </p:sp>
      <p:sp>
        <p:nvSpPr>
          <p:cNvPr id="99"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pic>
        <p:nvPicPr>
          <p:cNvPr id="11" name="Image 10">
            <a:extLst>
              <a:ext uri="{FF2B5EF4-FFF2-40B4-BE49-F238E27FC236}">
                <a16:creationId xmlns:a16="http://schemas.microsoft.com/office/drawing/2014/main" id="{AA0E2EA5-B6FD-44EA-8B39-4C3980B7BDBC}"/>
              </a:ext>
            </a:extLst>
          </p:cNvPr>
          <p:cNvPicPr>
            <a:picLocks noChangeAspect="1"/>
          </p:cNvPicPr>
          <p:nvPr userDrawn="1"/>
        </p:nvPicPr>
        <p:blipFill>
          <a:blip r:embed="rId5"/>
          <a:stretch>
            <a:fillRect/>
          </a:stretch>
        </p:blipFill>
        <p:spPr>
          <a:xfrm>
            <a:off x="969433" y="894758"/>
            <a:ext cx="2794106" cy="523508"/>
          </a:xfrm>
          <a:prstGeom prst="rect">
            <a:avLst/>
          </a:prstGeom>
        </p:spPr>
      </p:pic>
    </p:spTree>
    <p:extLst>
      <p:ext uri="{BB962C8B-B14F-4D97-AF65-F5344CB8AC3E}">
        <p14:creationId xmlns:p14="http://schemas.microsoft.com/office/powerpoint/2010/main" val="187664161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3_Section">
    <p:spTree>
      <p:nvGrpSpPr>
        <p:cNvPr id="1" name=""/>
        <p:cNvGrpSpPr/>
        <p:nvPr/>
      </p:nvGrpSpPr>
      <p:grpSpPr>
        <a:xfrm>
          <a:off x="0" y="0"/>
          <a:ext cx="0" cy="0"/>
          <a:chOff x="0" y="0"/>
          <a:chExt cx="0" cy="0"/>
        </a:xfrm>
      </p:grpSpPr>
      <p:sp>
        <p:nvSpPr>
          <p:cNvPr id="135" name="Titre de section"/>
          <p:cNvSpPr txBox="1">
            <a:spLocks noGrp="1"/>
          </p:cNvSpPr>
          <p:nvPr>
            <p:ph type="title" hasCustomPrompt="1"/>
          </p:nvPr>
        </p:nvSpPr>
        <p:spPr>
          <a:xfrm>
            <a:off x="1020228" y="4533900"/>
            <a:ext cx="14332520" cy="4648200"/>
          </a:xfrm>
          <a:prstGeom prst="rect">
            <a:avLst/>
          </a:prstGeom>
        </p:spPr>
        <p:txBody>
          <a:bodyPr anchor="ctr"/>
          <a:lstStyle>
            <a:lvl1pPr>
              <a:defRPr sz="10000" spc="-200"/>
            </a:lvl1pPr>
          </a:lstStyle>
          <a:p>
            <a:r>
              <a:t>Titre de section</a:t>
            </a:r>
          </a:p>
        </p:txBody>
      </p:sp>
      <p:pic>
        <p:nvPicPr>
          <p:cNvPr id="136" name="Image" descr="Image"/>
          <p:cNvPicPr>
            <a:picLocks noChangeAspect="1"/>
          </p:cNvPicPr>
          <p:nvPr/>
        </p:nvPicPr>
        <p:blipFill>
          <a:blip r:embed="rId2"/>
          <a:stretch>
            <a:fillRect/>
          </a:stretch>
        </p:blipFill>
        <p:spPr>
          <a:xfrm>
            <a:off x="15239992" y="4567760"/>
            <a:ext cx="9144016" cy="9144016"/>
          </a:xfrm>
          <a:prstGeom prst="rect">
            <a:avLst/>
          </a:prstGeom>
          <a:ln w="12700">
            <a:miter lim="400000"/>
          </a:ln>
        </p:spPr>
      </p:pic>
      <p:pic>
        <p:nvPicPr>
          <p:cNvPr id="138"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139"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140"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pic>
        <p:nvPicPr>
          <p:cNvPr id="9" name="Image 8">
            <a:extLst>
              <a:ext uri="{FF2B5EF4-FFF2-40B4-BE49-F238E27FC236}">
                <a16:creationId xmlns:a16="http://schemas.microsoft.com/office/drawing/2014/main" id="{93A23E6F-898E-4122-AE87-7E2DEBFC7D7D}"/>
              </a:ext>
            </a:extLst>
          </p:cNvPr>
          <p:cNvPicPr>
            <a:picLocks noChangeAspect="1"/>
          </p:cNvPicPr>
          <p:nvPr userDrawn="1"/>
        </p:nvPicPr>
        <p:blipFill>
          <a:blip r:embed="rId5"/>
          <a:stretch>
            <a:fillRect/>
          </a:stretch>
        </p:blipFill>
        <p:spPr>
          <a:xfrm>
            <a:off x="969433" y="894758"/>
            <a:ext cx="2794106" cy="523508"/>
          </a:xfrm>
          <a:prstGeom prst="rect">
            <a:avLst/>
          </a:prstGeom>
        </p:spPr>
      </p:pic>
    </p:spTree>
    <p:extLst>
      <p:ext uri="{BB962C8B-B14F-4D97-AF65-F5344CB8AC3E}">
        <p14:creationId xmlns:p14="http://schemas.microsoft.com/office/powerpoint/2010/main" val="177737251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e 01">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149" name="Image" descr="Image"/>
          <p:cNvPicPr>
            <a:picLocks noChangeAspect="1"/>
          </p:cNvPicPr>
          <p:nvPr/>
        </p:nvPicPr>
        <p:blipFill>
          <a:blip r:embed="rId3"/>
          <a:stretch>
            <a:fillRect/>
          </a:stretch>
        </p:blipFill>
        <p:spPr>
          <a:xfrm>
            <a:off x="15257835" y="4572440"/>
            <a:ext cx="9142202" cy="9134656"/>
          </a:xfrm>
          <a:prstGeom prst="rect">
            <a:avLst/>
          </a:prstGeom>
          <a:ln w="12700">
            <a:miter lim="400000"/>
          </a:ln>
        </p:spPr>
      </p:pic>
      <p:pic>
        <p:nvPicPr>
          <p:cNvPr id="153"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154" name="Numéro de diapositive"/>
          <p:cNvSpPr txBox="1">
            <a:spLocks noGrp="1"/>
          </p:cNvSpPr>
          <p:nvPr>
            <p:ph type="sldNum" sz="quarter" idx="2"/>
          </p:nvPr>
        </p:nvSpPr>
        <p:spPr>
          <a:xfrm>
            <a:off x="23708649" y="12784814"/>
            <a:ext cx="516167" cy="405239"/>
          </a:xfrm>
          <a:prstGeom prst="rect">
            <a:avLst/>
          </a:prstGeom>
        </p:spPr>
        <p:txBody>
          <a:bodyPr/>
          <a:lstStyle/>
          <a:p>
            <a:pPr>
              <a:defRPr/>
            </a:pPr>
            <a:fld id="{86CB4B4D-7CA3-9044-876B-883B54F8677D}" type="slidenum">
              <a:rPr lang="fr-FR" smtClean="0"/>
              <a:pPr>
                <a:defRPr/>
              </a:pPr>
              <a:t>‹N°›</a:t>
            </a:fld>
            <a:endParaRPr lang="fr-FR"/>
          </a:p>
        </p:txBody>
      </p:sp>
      <p:sp>
        <p:nvSpPr>
          <p:cNvPr id="10" name="Titre de diapositive">
            <a:extLst>
              <a:ext uri="{FF2B5EF4-FFF2-40B4-BE49-F238E27FC236}">
                <a16:creationId xmlns:a16="http://schemas.microsoft.com/office/drawing/2014/main" id="{F45B6DF6-0883-FB4B-BDED-2A2BDFF2E145}"/>
              </a:ext>
            </a:extLst>
          </p:cNvPr>
          <p:cNvSpPr txBox="1">
            <a:spLocks noGrp="1"/>
          </p:cNvSpPr>
          <p:nvPr>
            <p:ph type="body" sz="quarter" idx="21"/>
          </p:nvPr>
        </p:nvSpPr>
        <p:spPr>
          <a:xfrm>
            <a:off x="1020233" y="2722322"/>
            <a:ext cx="14264794" cy="841256"/>
          </a:xfrm>
          <a:prstGeom prst="rect">
            <a:avLst/>
          </a:prstGeom>
        </p:spPr>
        <p:txBody>
          <a:bodyPr anchor="b">
            <a:spAutoFit/>
          </a:bodyPr>
          <a:lstStyle>
            <a:lvl1pPr>
              <a:lnSpc>
                <a:spcPct val="80000"/>
              </a:lnSpc>
              <a:spcBef>
                <a:spcPts val="0"/>
              </a:spcBef>
              <a:defRPr sz="6000" b="1" spc="-120">
                <a:solidFill>
                  <a:srgbClr val="306EC7"/>
                </a:solidFill>
              </a:defRPr>
            </a:lvl1pPr>
          </a:lstStyle>
          <a:p>
            <a:r>
              <a:rPr err="1"/>
              <a:t>Titre</a:t>
            </a:r>
            <a:r>
              <a:t> de diapositive</a:t>
            </a:r>
          </a:p>
        </p:txBody>
      </p:sp>
      <p:sp>
        <p:nvSpPr>
          <p:cNvPr id="11" name="Titre de diapositive">
            <a:extLst>
              <a:ext uri="{FF2B5EF4-FFF2-40B4-BE49-F238E27FC236}">
                <a16:creationId xmlns:a16="http://schemas.microsoft.com/office/drawing/2014/main" id="{A39F4402-4275-5D43-A735-CBD7E5BAB512}"/>
              </a:ext>
            </a:extLst>
          </p:cNvPr>
          <p:cNvSpPr txBox="1">
            <a:spLocks noGrp="1"/>
          </p:cNvSpPr>
          <p:nvPr>
            <p:ph type="body" sz="quarter" idx="22" hasCustomPrompt="1"/>
          </p:nvPr>
        </p:nvSpPr>
        <p:spPr>
          <a:xfrm>
            <a:off x="1020233" y="3563579"/>
            <a:ext cx="14264794" cy="644534"/>
          </a:xfrm>
          <a:prstGeom prst="rect">
            <a:avLst/>
          </a:prstGeom>
        </p:spPr>
        <p:txBody>
          <a:bodyPr anchor="b"/>
          <a:lstStyle>
            <a:lvl1pPr>
              <a:lnSpc>
                <a:spcPct val="80000"/>
              </a:lnSpc>
              <a:spcBef>
                <a:spcPts val="0"/>
              </a:spcBef>
              <a:defRPr sz="3500" b="1" i="0" u="none" strike="noStrike" cap="none" spc="0" baseline="0">
                <a:solidFill>
                  <a:srgbClr val="1ECAD4"/>
                </a:solidFill>
                <a:uFillTx/>
                <a:latin typeface="Arial"/>
                <a:ea typeface="Arial"/>
                <a:cs typeface="Arial"/>
                <a:sym typeface="Arial"/>
              </a:defRPr>
            </a:lvl1pPr>
          </a:lstStyle>
          <a:p>
            <a:r>
              <a:rPr lang="fr-FR"/>
              <a:t>Sous-titre de la diapositive</a:t>
            </a:r>
          </a:p>
        </p:txBody>
      </p:sp>
      <p:sp>
        <p:nvSpPr>
          <p:cNvPr id="12" name="Lorem ipsum dolor sit amet, consectetur adipiscing elit. Curabitur sem massa, pulvinar sed ultricies non, ultrices in dui. Fusce faucibus arcu ex, quis viverra risus pretium nec. Pellentesque maximus nulla id enim vehicula, ut aliquet orci tincidunt. Dui">
            <a:extLst>
              <a:ext uri="{FF2B5EF4-FFF2-40B4-BE49-F238E27FC236}">
                <a16:creationId xmlns:a16="http://schemas.microsoft.com/office/drawing/2014/main" id="{88F2CC3C-D007-3E49-911B-685D93BFC74A}"/>
              </a:ext>
            </a:extLst>
          </p:cNvPr>
          <p:cNvSpPr txBox="1">
            <a:spLocks noGrp="1"/>
          </p:cNvSpPr>
          <p:nvPr>
            <p:ph type="body" sz="half" idx="23" hasCustomPrompt="1"/>
          </p:nvPr>
        </p:nvSpPr>
        <p:spPr>
          <a:xfrm>
            <a:off x="969434" y="4978801"/>
            <a:ext cx="13533704" cy="5683586"/>
          </a:xfrm>
          <a:prstGeom prst="rect">
            <a:avLst/>
          </a:prstGeom>
        </p:spPr>
        <p:txBody>
          <a:bodyPr/>
          <a:lstStyle>
            <a:lvl1pPr>
              <a:defRPr>
                <a:solidFill>
                  <a:srgbClr val="000000"/>
                </a:solidFill>
              </a:defRPr>
            </a:lvl1pPr>
          </a:lstStyle>
          <a:p>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 Vestibulum vitae </a:t>
            </a:r>
            <a:r>
              <a:rPr err="1"/>
              <a:t>mauris</a:t>
            </a:r>
            <a:r>
              <a:t> non lorem </a:t>
            </a:r>
            <a:r>
              <a:rPr err="1"/>
              <a:t>scelerisque</a:t>
            </a:r>
            <a:r>
              <a:t> </a:t>
            </a:r>
            <a:r>
              <a:rPr err="1"/>
              <a:t>mattis</a:t>
            </a:r>
            <a:r>
              <a:t>. </a:t>
            </a:r>
            <a:r>
              <a:rPr err="1"/>
              <a:t>Pellentesque</a:t>
            </a:r>
            <a:r>
              <a:t> </a:t>
            </a:r>
            <a:r>
              <a:rPr err="1"/>
              <a:t>quis</a:t>
            </a:r>
            <a:r>
              <a:t> </a:t>
            </a:r>
            <a:r>
              <a:rPr err="1"/>
              <a:t>accumsan</a:t>
            </a:r>
            <a:r>
              <a:t> </a:t>
            </a:r>
            <a:r>
              <a:rPr err="1"/>
              <a:t>enim</a:t>
            </a:r>
            <a:r>
              <a:t>, </a:t>
            </a:r>
            <a:r>
              <a:rPr err="1"/>
              <a:t>quis</a:t>
            </a:r>
            <a:r>
              <a:t> </a:t>
            </a:r>
            <a:r>
              <a:rPr err="1"/>
              <a:t>sollicitudin</a:t>
            </a:r>
            <a:r>
              <a:t> </a:t>
            </a:r>
            <a:r>
              <a:rPr err="1"/>
              <a:t>urna</a:t>
            </a:r>
            <a:r>
              <a:t>. Donec </a:t>
            </a:r>
            <a:r>
              <a:rPr err="1"/>
              <a:t>laoreet</a:t>
            </a:r>
            <a:r>
              <a:t> pulvinar </a:t>
            </a:r>
            <a:r>
              <a:rPr err="1"/>
              <a:t>bibendum</a:t>
            </a:r>
            <a:r>
              <a:t>. Duis </a:t>
            </a:r>
            <a:r>
              <a:rPr err="1"/>
              <a:t>pretium</a:t>
            </a:r>
            <a:r>
              <a:t> ante dui, ac </a:t>
            </a:r>
            <a:r>
              <a:rPr err="1"/>
              <a:t>pretium</a:t>
            </a:r>
            <a:r>
              <a:t> </a:t>
            </a:r>
            <a:r>
              <a:rPr err="1"/>
              <a:t>est</a:t>
            </a:r>
            <a:r>
              <a:t> maximus eu. </a:t>
            </a:r>
            <a:r>
              <a:rPr err="1"/>
              <a:t>Aliquam</a:t>
            </a:r>
            <a:r>
              <a:t> </a:t>
            </a:r>
            <a:r>
              <a:rPr err="1"/>
              <a:t>egestas</a:t>
            </a:r>
            <a:r>
              <a:t> </a:t>
            </a:r>
            <a:r>
              <a:rPr err="1"/>
              <a:t>congue</a:t>
            </a:r>
            <a:r>
              <a:t> </a:t>
            </a:r>
            <a:r>
              <a:rPr err="1"/>
              <a:t>neque</a:t>
            </a:r>
            <a:r>
              <a:t> a </a:t>
            </a:r>
            <a:r>
              <a:rPr err="1"/>
              <a:t>molestie</a:t>
            </a:r>
            <a:r>
              <a:t>. Vestibulum </a:t>
            </a:r>
            <a:r>
              <a:rPr err="1"/>
              <a:t>eget</a:t>
            </a:r>
            <a:r>
              <a:t> </a:t>
            </a:r>
            <a:r>
              <a:rPr err="1"/>
              <a:t>volutpat</a:t>
            </a:r>
            <a:r>
              <a:t> libero. Sed in </a:t>
            </a:r>
            <a:r>
              <a:rPr err="1"/>
              <a:t>metus</a:t>
            </a:r>
            <a:r>
              <a:t> et </a:t>
            </a:r>
            <a:r>
              <a:rPr err="1"/>
              <a:t>urna</a:t>
            </a:r>
            <a:r>
              <a:t> </a:t>
            </a:r>
            <a:r>
              <a:rPr err="1"/>
              <a:t>porttitor</a:t>
            </a:r>
            <a:r>
              <a:t> </a:t>
            </a:r>
            <a:r>
              <a:rPr err="1"/>
              <a:t>congue</a:t>
            </a:r>
            <a:r>
              <a:t>. Ut dictum </a:t>
            </a:r>
            <a:r>
              <a:rPr err="1"/>
              <a:t>felis</a:t>
            </a:r>
            <a:r>
              <a:t> </a:t>
            </a:r>
            <a:r>
              <a:rPr err="1"/>
              <a:t>ut</a:t>
            </a:r>
            <a:r>
              <a:t> </a:t>
            </a:r>
            <a:r>
              <a:rPr err="1"/>
              <a:t>justo</a:t>
            </a:r>
            <a:r>
              <a:t> </a:t>
            </a:r>
            <a:r>
              <a:rPr err="1"/>
              <a:t>sodales</a:t>
            </a:r>
            <a:r>
              <a:t>, a cursus </a:t>
            </a:r>
            <a:r>
              <a:rPr err="1"/>
              <a:t>quam</a:t>
            </a:r>
            <a:r>
              <a:t> </a:t>
            </a:r>
            <a:r>
              <a:rPr err="1"/>
              <a:t>ullamcorper</a:t>
            </a:r>
            <a:r>
              <a:t>. </a:t>
            </a:r>
          </a:p>
        </p:txBody>
      </p:sp>
      <p:pic>
        <p:nvPicPr>
          <p:cNvPr id="14" name="Image 13">
            <a:extLst>
              <a:ext uri="{FF2B5EF4-FFF2-40B4-BE49-F238E27FC236}">
                <a16:creationId xmlns:a16="http://schemas.microsoft.com/office/drawing/2014/main" id="{FC5BB33B-1F0F-4E7F-99AA-1C716BE402C1}"/>
              </a:ext>
            </a:extLst>
          </p:cNvPr>
          <p:cNvPicPr>
            <a:picLocks noChangeAspect="1"/>
          </p:cNvPicPr>
          <p:nvPr userDrawn="1"/>
        </p:nvPicPr>
        <p:blipFill>
          <a:blip r:embed="rId5"/>
          <a:stretch>
            <a:fillRect/>
          </a:stretch>
        </p:blipFill>
        <p:spPr>
          <a:xfrm>
            <a:off x="969433" y="894758"/>
            <a:ext cx="2794106" cy="523508"/>
          </a:xfrm>
          <a:prstGeom prst="rect">
            <a:avLst/>
          </a:prstGeom>
        </p:spPr>
      </p:pic>
    </p:spTree>
    <p:extLst>
      <p:ext uri="{BB962C8B-B14F-4D97-AF65-F5344CB8AC3E}">
        <p14:creationId xmlns:p14="http://schemas.microsoft.com/office/powerpoint/2010/main" val="3559488672"/>
      </p:ext>
    </p:extLst>
  </p:cSld>
  <p:clrMapOvr>
    <a:masterClrMapping/>
  </p:clrMapOvr>
  <p:transition spd="med"/>
  <p:extLst>
    <p:ext uri="{DCECCB84-F9BA-43D5-87BE-67443E8EF086}">
      <p15:sldGuideLst xmlns:p15="http://schemas.microsoft.com/office/powerpoint/2012/main">
        <p15:guide id="1" orient="horz" pos="2233">
          <p15:clr>
            <a:srgbClr val="FBAE40"/>
          </p15:clr>
        </p15:guide>
        <p15:guide id="2" pos="76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reserve="1">
  <p:cSld name="Texte fond bleu">
    <p:bg>
      <p:bgPr>
        <a:solidFill>
          <a:srgbClr val="306EC7"/>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9359325C-DE6F-C648-A4FE-B9C30B92A599}"/>
              </a:ext>
            </a:extLst>
          </p:cNvPr>
          <p:cNvSpPr/>
          <p:nvPr userDrawn="1"/>
        </p:nvSpPr>
        <p:spPr>
          <a:xfrm>
            <a:off x="-9848" y="-1"/>
            <a:ext cx="24403696" cy="1745434"/>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16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164" name="Image" descr="Image"/>
          <p:cNvPicPr>
            <a:picLocks noChangeAspect="1"/>
          </p:cNvPicPr>
          <p:nvPr/>
        </p:nvPicPr>
        <p:blipFill>
          <a:blip r:embed="rId3"/>
          <a:stretch>
            <a:fillRect/>
          </a:stretch>
        </p:blipFill>
        <p:spPr>
          <a:xfrm>
            <a:off x="17513801" y="4563720"/>
            <a:ext cx="6873938" cy="9152096"/>
          </a:xfrm>
          <a:prstGeom prst="rect">
            <a:avLst/>
          </a:prstGeom>
          <a:ln w="12700">
            <a:miter lim="400000"/>
          </a:ln>
        </p:spPr>
      </p:pic>
      <p:sp>
        <p:nvSpPr>
          <p:cNvPr id="165"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sz="half" idx="21"/>
          </p:nvPr>
        </p:nvSpPr>
        <p:spPr>
          <a:xfrm>
            <a:off x="969434" y="4978801"/>
            <a:ext cx="13533704" cy="5683586"/>
          </a:xfrm>
          <a:prstGeom prst="rect">
            <a:avLst/>
          </a:prstGeom>
        </p:spPr>
        <p:txBody>
          <a:bodyPr/>
          <a:lstStyle>
            <a:lvl1pPr>
              <a:defRPr>
                <a:solidFill>
                  <a:srgbClr val="FFFFFF"/>
                </a:solidFill>
              </a:defRPr>
            </a:lvl1pPr>
          </a:lstStyle>
          <a:p>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 Vestibulum vitae </a:t>
            </a:r>
            <a:r>
              <a:rPr err="1"/>
              <a:t>mauris</a:t>
            </a:r>
            <a:r>
              <a:t> non lorem </a:t>
            </a:r>
            <a:r>
              <a:rPr err="1"/>
              <a:t>scelerisque</a:t>
            </a:r>
            <a:r>
              <a:t> </a:t>
            </a:r>
            <a:r>
              <a:rPr err="1"/>
              <a:t>mattis</a:t>
            </a:r>
            <a:r>
              <a:t>. </a:t>
            </a:r>
            <a:r>
              <a:rPr err="1"/>
              <a:t>Pellentesque</a:t>
            </a:r>
            <a:r>
              <a:t> </a:t>
            </a:r>
            <a:r>
              <a:rPr err="1"/>
              <a:t>quis</a:t>
            </a:r>
            <a:r>
              <a:t> </a:t>
            </a:r>
            <a:r>
              <a:rPr err="1"/>
              <a:t>accumsan</a:t>
            </a:r>
            <a:r>
              <a:t> </a:t>
            </a:r>
            <a:r>
              <a:rPr err="1"/>
              <a:t>enim</a:t>
            </a:r>
            <a:r>
              <a:t>, </a:t>
            </a:r>
            <a:r>
              <a:rPr err="1"/>
              <a:t>quis</a:t>
            </a:r>
            <a:r>
              <a:t> </a:t>
            </a:r>
            <a:r>
              <a:rPr err="1"/>
              <a:t>sollicitudin</a:t>
            </a:r>
            <a:r>
              <a:t> </a:t>
            </a:r>
            <a:r>
              <a:rPr err="1"/>
              <a:t>urna</a:t>
            </a:r>
            <a:r>
              <a:t>. Donec </a:t>
            </a:r>
            <a:r>
              <a:rPr err="1"/>
              <a:t>laoreet</a:t>
            </a:r>
            <a:r>
              <a:t> pulvinar </a:t>
            </a:r>
            <a:r>
              <a:rPr err="1"/>
              <a:t>bibendum</a:t>
            </a:r>
            <a:r>
              <a:t>. Duis </a:t>
            </a:r>
            <a:r>
              <a:rPr err="1"/>
              <a:t>pretium</a:t>
            </a:r>
            <a:r>
              <a:t> ante dui, ac </a:t>
            </a:r>
            <a:r>
              <a:rPr err="1"/>
              <a:t>pretium</a:t>
            </a:r>
            <a:r>
              <a:t> </a:t>
            </a:r>
            <a:r>
              <a:rPr err="1"/>
              <a:t>est</a:t>
            </a:r>
            <a:r>
              <a:t> maximus eu. </a:t>
            </a:r>
            <a:r>
              <a:rPr err="1"/>
              <a:t>Aliquam</a:t>
            </a:r>
            <a:r>
              <a:t> </a:t>
            </a:r>
            <a:r>
              <a:rPr err="1"/>
              <a:t>egestas</a:t>
            </a:r>
            <a:r>
              <a:t> </a:t>
            </a:r>
            <a:r>
              <a:rPr err="1"/>
              <a:t>congue</a:t>
            </a:r>
            <a:r>
              <a:t> </a:t>
            </a:r>
            <a:r>
              <a:rPr err="1"/>
              <a:t>neque</a:t>
            </a:r>
            <a:r>
              <a:t> a </a:t>
            </a:r>
            <a:r>
              <a:rPr err="1"/>
              <a:t>molestie</a:t>
            </a:r>
            <a:r>
              <a:t>. Vestibulum </a:t>
            </a:r>
            <a:r>
              <a:rPr err="1"/>
              <a:t>eget</a:t>
            </a:r>
            <a:r>
              <a:t> </a:t>
            </a:r>
            <a:r>
              <a:rPr err="1"/>
              <a:t>volutpat</a:t>
            </a:r>
            <a:r>
              <a:t> libero. Sed in </a:t>
            </a:r>
            <a:r>
              <a:rPr err="1"/>
              <a:t>metus</a:t>
            </a:r>
            <a:r>
              <a:t> et </a:t>
            </a:r>
            <a:r>
              <a:rPr err="1"/>
              <a:t>urna</a:t>
            </a:r>
            <a:r>
              <a:t> </a:t>
            </a:r>
            <a:r>
              <a:rPr err="1"/>
              <a:t>porttitor</a:t>
            </a:r>
            <a:r>
              <a:t> </a:t>
            </a:r>
            <a:r>
              <a:rPr err="1"/>
              <a:t>congue</a:t>
            </a:r>
            <a:r>
              <a:t>. Ut dictum </a:t>
            </a:r>
            <a:r>
              <a:rPr err="1"/>
              <a:t>felis</a:t>
            </a:r>
            <a:r>
              <a:t> </a:t>
            </a:r>
            <a:r>
              <a:rPr err="1"/>
              <a:t>ut</a:t>
            </a:r>
            <a:r>
              <a:t> </a:t>
            </a:r>
            <a:r>
              <a:rPr err="1"/>
              <a:t>justo</a:t>
            </a:r>
            <a:r>
              <a:t> </a:t>
            </a:r>
            <a:r>
              <a:rPr err="1"/>
              <a:t>sodales</a:t>
            </a:r>
            <a:r>
              <a:t>, a cursus </a:t>
            </a:r>
            <a:r>
              <a:rPr err="1"/>
              <a:t>quam</a:t>
            </a:r>
            <a:r>
              <a:t> </a:t>
            </a:r>
            <a:r>
              <a:rPr err="1"/>
              <a:t>ullamcorper</a:t>
            </a:r>
            <a:r>
              <a:t>. </a:t>
            </a:r>
          </a:p>
        </p:txBody>
      </p:sp>
      <p:sp>
        <p:nvSpPr>
          <p:cNvPr id="166" name="Titre de diapositive"/>
          <p:cNvSpPr txBox="1">
            <a:spLocks noGrp="1"/>
          </p:cNvSpPr>
          <p:nvPr>
            <p:ph type="body" sz="quarter" idx="22" hasCustomPrompt="1"/>
          </p:nvPr>
        </p:nvSpPr>
        <p:spPr>
          <a:xfrm>
            <a:off x="1020233" y="3564001"/>
            <a:ext cx="14264794" cy="644534"/>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167" name="Titre de diapositive"/>
          <p:cNvSpPr txBox="1">
            <a:spLocks noGrp="1"/>
          </p:cNvSpPr>
          <p:nvPr>
            <p:ph type="body" sz="quarter" idx="23" hasCustomPrompt="1"/>
          </p:nvPr>
        </p:nvSpPr>
        <p:spPr>
          <a:xfrm>
            <a:off x="1020233" y="2610000"/>
            <a:ext cx="14264794" cy="841256"/>
          </a:xfrm>
          <a:prstGeom prst="rect">
            <a:avLst/>
          </a:prstGeom>
        </p:spPr>
        <p:txBody>
          <a:bodyPr anchor="b">
            <a:spAutoFit/>
          </a:bodyPr>
          <a:lstStyle>
            <a:lvl1pPr>
              <a:lnSpc>
                <a:spcPct val="80000"/>
              </a:lnSpc>
              <a:spcBef>
                <a:spcPts val="0"/>
              </a:spcBef>
              <a:defRPr sz="6000" b="1" spc="-120">
                <a:solidFill>
                  <a:srgbClr val="FFFFFF"/>
                </a:solidFill>
              </a:defRPr>
            </a:lvl1pPr>
          </a:lstStyle>
          <a:p>
            <a:r>
              <a:rPr err="1"/>
              <a:t>Titre</a:t>
            </a:r>
            <a:r>
              <a:t> de diapositive</a:t>
            </a:r>
          </a:p>
        </p:txBody>
      </p:sp>
      <p:pic>
        <p:nvPicPr>
          <p:cNvPr id="10" name="Image" descr="Image">
            <a:extLst>
              <a:ext uri="{FF2B5EF4-FFF2-40B4-BE49-F238E27FC236}">
                <a16:creationId xmlns:a16="http://schemas.microsoft.com/office/drawing/2014/main" id="{1AF81432-278A-A74C-94E7-4444EF6329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03983" y="12640051"/>
            <a:ext cx="977902" cy="685802"/>
          </a:xfrm>
          <a:prstGeom prst="rect">
            <a:avLst/>
          </a:prstGeom>
          <a:ln w="12700">
            <a:miter lim="400000"/>
          </a:ln>
        </p:spPr>
      </p:pic>
      <p:sp>
        <p:nvSpPr>
          <p:cNvPr id="11" name="Numéro de diapositive">
            <a:extLst>
              <a:ext uri="{FF2B5EF4-FFF2-40B4-BE49-F238E27FC236}">
                <a16:creationId xmlns:a16="http://schemas.microsoft.com/office/drawing/2014/main" id="{8A18C865-0164-9E4C-98CE-6DDE009A7BE0}"/>
              </a:ext>
            </a:extLst>
          </p:cNvPr>
          <p:cNvSpPr txBox="1">
            <a:spLocks noGrp="1"/>
          </p:cNvSpPr>
          <p:nvPr>
            <p:ph type="sldNum" sz="quarter" idx="2"/>
          </p:nvPr>
        </p:nvSpPr>
        <p:spPr>
          <a:xfrm>
            <a:off x="23708649" y="12784816"/>
            <a:ext cx="516167" cy="405239"/>
          </a:xfrm>
          <a:prstGeom prst="rect">
            <a:avLst/>
          </a:prstGeom>
        </p:spPr>
        <p:txBody>
          <a:bodyPr/>
          <a:lstStyle>
            <a:lvl1pPr>
              <a:defRPr>
                <a:solidFill>
                  <a:srgbClr val="306EC7"/>
                </a:solidFill>
              </a:defRPr>
            </a:lvl1pPr>
          </a:lstStyle>
          <a:p>
            <a:pPr>
              <a:defRPr/>
            </a:pPr>
            <a:fld id="{86CB4B4D-7CA3-9044-876B-883B54F8677D}" type="slidenum">
              <a:rPr lang="fr-FR" smtClean="0"/>
              <a:pPr>
                <a:defRPr/>
              </a:pPr>
              <a:t>‹N°›</a:t>
            </a:fld>
            <a:endParaRPr lang="fr-FR"/>
          </a:p>
        </p:txBody>
      </p:sp>
      <p:pic>
        <p:nvPicPr>
          <p:cNvPr id="14" name="Image 13">
            <a:extLst>
              <a:ext uri="{FF2B5EF4-FFF2-40B4-BE49-F238E27FC236}">
                <a16:creationId xmlns:a16="http://schemas.microsoft.com/office/drawing/2014/main" id="{7F6E4BDC-BF7F-4DA2-ACD9-7523BBDFB0BF}"/>
              </a:ext>
            </a:extLst>
          </p:cNvPr>
          <p:cNvPicPr>
            <a:picLocks noChangeAspect="1"/>
          </p:cNvPicPr>
          <p:nvPr userDrawn="1"/>
        </p:nvPicPr>
        <p:blipFill>
          <a:blip r:embed="rId5"/>
          <a:stretch>
            <a:fillRect/>
          </a:stretch>
        </p:blipFill>
        <p:spPr>
          <a:xfrm>
            <a:off x="969433" y="894758"/>
            <a:ext cx="2794106" cy="523508"/>
          </a:xfrm>
          <a:prstGeom prst="rect">
            <a:avLst/>
          </a:prstGeom>
        </p:spPr>
      </p:pic>
    </p:spTree>
    <p:extLst>
      <p:ext uri="{BB962C8B-B14F-4D97-AF65-F5344CB8AC3E}">
        <p14:creationId xmlns:p14="http://schemas.microsoft.com/office/powerpoint/2010/main" val="7385914"/>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reserve="1">
  <p:cSld name="1_Texte fond bleu">
    <p:spTree>
      <p:nvGrpSpPr>
        <p:cNvPr id="1" name=""/>
        <p:cNvGrpSpPr/>
        <p:nvPr/>
      </p:nvGrpSpPr>
      <p:grpSpPr>
        <a:xfrm>
          <a:off x="0" y="0"/>
          <a:ext cx="0" cy="0"/>
          <a:chOff x="0" y="0"/>
          <a:chExt cx="0" cy="0"/>
        </a:xfrm>
      </p:grpSpPr>
      <p:sp>
        <p:nvSpPr>
          <p:cNvPr id="177" name="Rectangle 5"/>
          <p:cNvSpPr/>
          <p:nvPr/>
        </p:nvSpPr>
        <p:spPr>
          <a:xfrm>
            <a:off x="0" y="1661715"/>
            <a:ext cx="24384000" cy="12060002"/>
          </a:xfrm>
          <a:prstGeom prst="rect">
            <a:avLst/>
          </a:prstGeom>
          <a:solidFill>
            <a:srgbClr val="306EC7"/>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3" name="Rectangle">
            <a:extLst>
              <a:ext uri="{FF2B5EF4-FFF2-40B4-BE49-F238E27FC236}">
                <a16:creationId xmlns:a16="http://schemas.microsoft.com/office/drawing/2014/main" id="{61F3BF18-A566-1D42-8CCA-06015346943B}"/>
              </a:ext>
            </a:extLst>
          </p:cNvPr>
          <p:cNvSpPr/>
          <p:nvPr userDrawn="1"/>
        </p:nvSpPr>
        <p:spPr>
          <a:xfrm>
            <a:off x="-9848" y="-1"/>
            <a:ext cx="24403696" cy="1745434"/>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sp>
        <p:nvSpPr>
          <p:cNvPr id="178"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sz="half" idx="21"/>
          </p:nvPr>
        </p:nvSpPr>
        <p:spPr>
          <a:xfrm>
            <a:off x="969434" y="4978801"/>
            <a:ext cx="13533704" cy="5683586"/>
          </a:xfrm>
          <a:prstGeom prst="rect">
            <a:avLst/>
          </a:prstGeom>
        </p:spPr>
        <p:txBody>
          <a:bodyPr/>
          <a:lstStyle>
            <a:lvl1pPr>
              <a:defRPr>
                <a:solidFill>
                  <a:srgbClr val="FFFFFF"/>
                </a:solidFill>
              </a:defRPr>
            </a:lvl1pPr>
          </a:lstStyle>
          <a:p>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 Vestibulum vitae </a:t>
            </a:r>
            <a:r>
              <a:rPr err="1"/>
              <a:t>mauris</a:t>
            </a:r>
            <a:r>
              <a:t> non lorem </a:t>
            </a:r>
            <a:r>
              <a:rPr err="1"/>
              <a:t>scelerisque</a:t>
            </a:r>
            <a:r>
              <a:t> </a:t>
            </a:r>
            <a:r>
              <a:rPr err="1"/>
              <a:t>mattis</a:t>
            </a:r>
            <a:r>
              <a:t>. </a:t>
            </a:r>
            <a:r>
              <a:rPr err="1"/>
              <a:t>Pellentesque</a:t>
            </a:r>
            <a:r>
              <a:t> </a:t>
            </a:r>
            <a:r>
              <a:rPr err="1"/>
              <a:t>quis</a:t>
            </a:r>
            <a:r>
              <a:t> </a:t>
            </a:r>
            <a:r>
              <a:rPr err="1"/>
              <a:t>accumsan</a:t>
            </a:r>
            <a:r>
              <a:t> </a:t>
            </a:r>
            <a:r>
              <a:rPr err="1"/>
              <a:t>enim</a:t>
            </a:r>
            <a:r>
              <a:t>, </a:t>
            </a:r>
            <a:r>
              <a:rPr err="1"/>
              <a:t>quis</a:t>
            </a:r>
            <a:r>
              <a:t> </a:t>
            </a:r>
            <a:r>
              <a:rPr err="1"/>
              <a:t>sollicitudin</a:t>
            </a:r>
            <a:r>
              <a:t> </a:t>
            </a:r>
            <a:r>
              <a:rPr err="1"/>
              <a:t>urna</a:t>
            </a:r>
            <a:r>
              <a:t>. Donec </a:t>
            </a:r>
            <a:r>
              <a:rPr err="1"/>
              <a:t>laoreet</a:t>
            </a:r>
            <a:r>
              <a:t> pulvinar </a:t>
            </a:r>
            <a:r>
              <a:rPr err="1"/>
              <a:t>bibendum</a:t>
            </a:r>
            <a:r>
              <a:t>. Duis </a:t>
            </a:r>
            <a:r>
              <a:rPr err="1"/>
              <a:t>pretium</a:t>
            </a:r>
            <a:r>
              <a:t> ante dui, ac </a:t>
            </a:r>
            <a:r>
              <a:rPr err="1"/>
              <a:t>pretium</a:t>
            </a:r>
            <a:r>
              <a:t> </a:t>
            </a:r>
            <a:r>
              <a:rPr err="1"/>
              <a:t>est</a:t>
            </a:r>
            <a:r>
              <a:t> maximus eu. </a:t>
            </a:r>
            <a:r>
              <a:rPr err="1"/>
              <a:t>Aliquam</a:t>
            </a:r>
            <a:r>
              <a:t> </a:t>
            </a:r>
            <a:r>
              <a:rPr err="1"/>
              <a:t>egestas</a:t>
            </a:r>
            <a:r>
              <a:t> </a:t>
            </a:r>
            <a:r>
              <a:rPr err="1"/>
              <a:t>congue</a:t>
            </a:r>
            <a:r>
              <a:t> </a:t>
            </a:r>
            <a:r>
              <a:rPr err="1"/>
              <a:t>neque</a:t>
            </a:r>
            <a:r>
              <a:t> a </a:t>
            </a:r>
            <a:r>
              <a:rPr err="1"/>
              <a:t>molestie</a:t>
            </a:r>
            <a:r>
              <a:t>. Vestibulum </a:t>
            </a:r>
            <a:r>
              <a:rPr err="1"/>
              <a:t>eget</a:t>
            </a:r>
            <a:r>
              <a:t> </a:t>
            </a:r>
            <a:r>
              <a:rPr err="1"/>
              <a:t>volutpat</a:t>
            </a:r>
            <a:r>
              <a:t> libero. Sed in </a:t>
            </a:r>
            <a:r>
              <a:rPr err="1"/>
              <a:t>metus</a:t>
            </a:r>
            <a:r>
              <a:t> et </a:t>
            </a:r>
            <a:r>
              <a:rPr err="1"/>
              <a:t>urna</a:t>
            </a:r>
            <a:r>
              <a:t> </a:t>
            </a:r>
            <a:r>
              <a:rPr err="1"/>
              <a:t>porttitor</a:t>
            </a:r>
            <a:r>
              <a:t> </a:t>
            </a:r>
            <a:r>
              <a:rPr err="1"/>
              <a:t>congue</a:t>
            </a:r>
            <a:r>
              <a:t>. Ut dictum </a:t>
            </a:r>
            <a:r>
              <a:rPr err="1"/>
              <a:t>felis</a:t>
            </a:r>
            <a:r>
              <a:t> </a:t>
            </a:r>
            <a:r>
              <a:rPr err="1"/>
              <a:t>ut</a:t>
            </a:r>
            <a:r>
              <a:t> </a:t>
            </a:r>
            <a:r>
              <a:rPr err="1"/>
              <a:t>justo</a:t>
            </a:r>
            <a:r>
              <a:t> </a:t>
            </a:r>
            <a:r>
              <a:rPr err="1"/>
              <a:t>sodales</a:t>
            </a:r>
            <a:r>
              <a:t>, a cursus </a:t>
            </a:r>
            <a:r>
              <a:rPr err="1"/>
              <a:t>quam</a:t>
            </a:r>
            <a:r>
              <a:t> </a:t>
            </a:r>
            <a:r>
              <a:rPr err="1"/>
              <a:t>ullamcorper</a:t>
            </a:r>
            <a:r>
              <a:t>. </a:t>
            </a:r>
          </a:p>
        </p:txBody>
      </p:sp>
      <p:pic>
        <p:nvPicPr>
          <p:cNvPr id="176"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sp>
        <p:nvSpPr>
          <p:cNvPr id="179" name="Titre de diapositive"/>
          <p:cNvSpPr txBox="1">
            <a:spLocks noGrp="1"/>
          </p:cNvSpPr>
          <p:nvPr>
            <p:ph type="body" sz="quarter" idx="22" hasCustomPrompt="1"/>
          </p:nvPr>
        </p:nvSpPr>
        <p:spPr>
          <a:xfrm>
            <a:off x="1020233" y="3564001"/>
            <a:ext cx="14264794" cy="644534"/>
          </a:xfrm>
          <a:prstGeom prst="rect">
            <a:avLst/>
          </a:prstGeom>
        </p:spPr>
        <p:txBody>
          <a:bodyPr anchor="b"/>
          <a:lstStyle>
            <a:lvl1pPr>
              <a:lnSpc>
                <a:spcPct val="80000"/>
              </a:lnSpc>
              <a:spcBef>
                <a:spcPts val="0"/>
              </a:spcBef>
              <a:defRPr sz="3500" b="1" spc="0" baseline="0">
                <a:solidFill>
                  <a:srgbClr val="1ECAD4"/>
                </a:solidFill>
              </a:defRPr>
            </a:lvl1pPr>
          </a:lstStyle>
          <a:p>
            <a:r>
              <a:rPr lang="fr-FR"/>
              <a:t>Sous-titre de la diapositive</a:t>
            </a:r>
          </a:p>
        </p:txBody>
      </p:sp>
      <p:sp>
        <p:nvSpPr>
          <p:cNvPr id="180" name="Titre de diapositive"/>
          <p:cNvSpPr txBox="1">
            <a:spLocks noGrp="1"/>
          </p:cNvSpPr>
          <p:nvPr>
            <p:ph type="body" sz="quarter" idx="23" hasCustomPrompt="1"/>
          </p:nvPr>
        </p:nvSpPr>
        <p:spPr>
          <a:xfrm>
            <a:off x="1020233" y="2610000"/>
            <a:ext cx="14264794" cy="841256"/>
          </a:xfrm>
          <a:prstGeom prst="rect">
            <a:avLst/>
          </a:prstGeom>
        </p:spPr>
        <p:txBody>
          <a:bodyPr anchor="b">
            <a:spAutoFit/>
          </a:bodyPr>
          <a:lstStyle>
            <a:lvl1pPr>
              <a:lnSpc>
                <a:spcPct val="80000"/>
              </a:lnSpc>
              <a:spcBef>
                <a:spcPts val="0"/>
              </a:spcBef>
              <a:defRPr sz="6000" b="1" spc="-120">
                <a:solidFill>
                  <a:srgbClr val="FFFFFF"/>
                </a:solidFill>
              </a:defRPr>
            </a:lvl1pPr>
          </a:lstStyle>
          <a:p>
            <a:r>
              <a:rPr err="1"/>
              <a:t>Titre</a:t>
            </a:r>
            <a:r>
              <a:t> de </a:t>
            </a:r>
            <a:r>
              <a:rPr lang="fr-FR"/>
              <a:t>la </a:t>
            </a:r>
            <a:r>
              <a:t>diapositive</a:t>
            </a:r>
          </a:p>
        </p:txBody>
      </p:sp>
      <p:pic>
        <p:nvPicPr>
          <p:cNvPr id="10" name="Image" descr="Image">
            <a:extLst>
              <a:ext uri="{FF2B5EF4-FFF2-40B4-BE49-F238E27FC236}">
                <a16:creationId xmlns:a16="http://schemas.microsoft.com/office/drawing/2014/main" id="{80A8D2F7-D47F-5040-AEF3-A6E3CE127C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03983" y="12640051"/>
            <a:ext cx="977902" cy="685802"/>
          </a:xfrm>
          <a:prstGeom prst="rect">
            <a:avLst/>
          </a:prstGeom>
          <a:ln w="12700">
            <a:miter lim="400000"/>
          </a:ln>
        </p:spPr>
      </p:pic>
      <p:sp>
        <p:nvSpPr>
          <p:cNvPr id="11" name="Numéro de diapositive">
            <a:extLst>
              <a:ext uri="{FF2B5EF4-FFF2-40B4-BE49-F238E27FC236}">
                <a16:creationId xmlns:a16="http://schemas.microsoft.com/office/drawing/2014/main" id="{22DDE757-67E0-AA40-80FF-88E88F8A40CF}"/>
              </a:ext>
            </a:extLst>
          </p:cNvPr>
          <p:cNvSpPr txBox="1">
            <a:spLocks noGrp="1"/>
          </p:cNvSpPr>
          <p:nvPr>
            <p:ph type="sldNum" sz="quarter" idx="2"/>
          </p:nvPr>
        </p:nvSpPr>
        <p:spPr>
          <a:xfrm>
            <a:off x="23708649" y="12784816"/>
            <a:ext cx="516167" cy="405239"/>
          </a:xfrm>
          <a:prstGeom prst="rect">
            <a:avLst/>
          </a:prstGeom>
        </p:spPr>
        <p:txBody>
          <a:bodyPr/>
          <a:lstStyle>
            <a:lvl1pPr>
              <a:defRPr>
                <a:solidFill>
                  <a:srgbClr val="306EC7"/>
                </a:solidFill>
              </a:defRPr>
            </a:lvl1pPr>
          </a:lstStyle>
          <a:p>
            <a:pPr>
              <a:defRPr/>
            </a:pPr>
            <a:fld id="{86CB4B4D-7CA3-9044-876B-883B54F8677D}" type="slidenum">
              <a:rPr lang="fr-FR" smtClean="0"/>
              <a:pPr>
                <a:defRPr/>
              </a:pPr>
              <a:t>‹N°›</a:t>
            </a:fld>
            <a:endParaRPr lang="fr-FR"/>
          </a:p>
        </p:txBody>
      </p:sp>
      <p:pic>
        <p:nvPicPr>
          <p:cNvPr id="14" name="Image 13">
            <a:extLst>
              <a:ext uri="{FF2B5EF4-FFF2-40B4-BE49-F238E27FC236}">
                <a16:creationId xmlns:a16="http://schemas.microsoft.com/office/drawing/2014/main" id="{B8F6F45F-BD8F-4E62-973D-B4448D0C93F3}"/>
              </a:ext>
            </a:extLst>
          </p:cNvPr>
          <p:cNvPicPr>
            <a:picLocks noChangeAspect="1"/>
          </p:cNvPicPr>
          <p:nvPr userDrawn="1"/>
        </p:nvPicPr>
        <p:blipFill>
          <a:blip r:embed="rId4"/>
          <a:stretch>
            <a:fillRect/>
          </a:stretch>
        </p:blipFill>
        <p:spPr>
          <a:xfrm>
            <a:off x="969433" y="894758"/>
            <a:ext cx="2794106" cy="523508"/>
          </a:xfrm>
          <a:prstGeom prst="rect">
            <a:avLst/>
          </a:prstGeom>
        </p:spPr>
      </p:pic>
    </p:spTree>
    <p:extLst>
      <p:ext uri="{BB962C8B-B14F-4D97-AF65-F5344CB8AC3E}">
        <p14:creationId xmlns:p14="http://schemas.microsoft.com/office/powerpoint/2010/main" val="325815039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exte long">
    <p:spTree>
      <p:nvGrpSpPr>
        <p:cNvPr id="1" name=""/>
        <p:cNvGrpSpPr/>
        <p:nvPr/>
      </p:nvGrpSpPr>
      <p:grpSpPr>
        <a:xfrm>
          <a:off x="0" y="0"/>
          <a:ext cx="0" cy="0"/>
          <a:chOff x="0" y="0"/>
          <a:chExt cx="0" cy="0"/>
        </a:xfrm>
      </p:grpSpPr>
      <p:sp>
        <p:nvSpPr>
          <p:cNvPr id="189" name="Lorem ipsum  Lorem ipsum dolor sit amet, consectetur adipiscing elit. Curabitur sem massa, pulvinar sed ultricies non, ultrices in dui. Fusce faucibus arcu ex, quis viverra risus pretium nec. Pellentesque maximus nulla id enim vehicula, ut aliquet orci t"/>
          <p:cNvSpPr txBox="1">
            <a:spLocks noGrp="1"/>
          </p:cNvSpPr>
          <p:nvPr>
            <p:ph type="body" idx="21"/>
          </p:nvPr>
        </p:nvSpPr>
        <p:spPr>
          <a:xfrm>
            <a:off x="969433" y="3486505"/>
            <a:ext cx="22445138" cy="8814970"/>
          </a:xfrm>
          <a:prstGeom prst="rect">
            <a:avLst/>
          </a:prstGeom>
        </p:spPr>
        <p:txBody>
          <a:bodyPr/>
          <a:lstStyle/>
          <a:p>
            <a:pPr>
              <a:defRPr sz="6000" b="1" u="sng">
                <a:solidFill>
                  <a:srgbClr val="306EC7"/>
                </a:solidFill>
              </a:defRPr>
            </a:pPr>
            <a:r>
              <a:t>Lorem ipsum</a:t>
            </a:r>
          </a:p>
          <a:p>
            <a:pPr>
              <a:defRPr b="1" u="sng">
                <a:solidFill>
                  <a:srgbClr val="306EC7"/>
                </a:solidFill>
              </a:defRPr>
            </a:pPr>
            <a:br>
              <a:rPr/>
            </a:br>
            <a:r>
              <a:rPr b="0" u="none">
                <a:solidFill>
                  <a:srgbClr val="000000"/>
                </a:solidFill>
              </a:rPr>
              <a:t>Lorem ipsum dolor sit </a:t>
            </a:r>
            <a:r>
              <a:rPr b="0" u="none" err="1">
                <a:solidFill>
                  <a:srgbClr val="000000"/>
                </a:solidFill>
              </a:rPr>
              <a:t>amet</a:t>
            </a:r>
            <a:r>
              <a:rPr b="0" u="none">
                <a:solidFill>
                  <a:srgbClr val="000000"/>
                </a:solidFill>
              </a:rPr>
              <a:t>, </a:t>
            </a:r>
            <a:r>
              <a:rPr b="0" u="none" err="1">
                <a:solidFill>
                  <a:srgbClr val="000000"/>
                </a:solidFill>
              </a:rPr>
              <a:t>consectetur</a:t>
            </a:r>
            <a:r>
              <a:rPr b="0" u="none">
                <a:solidFill>
                  <a:srgbClr val="000000"/>
                </a:solidFill>
              </a:rPr>
              <a:t> </a:t>
            </a:r>
            <a:r>
              <a:rPr b="0" u="none" err="1">
                <a:solidFill>
                  <a:srgbClr val="000000"/>
                </a:solidFill>
              </a:rPr>
              <a:t>adipiscing</a:t>
            </a:r>
            <a:r>
              <a:rPr b="0" u="none">
                <a:solidFill>
                  <a:srgbClr val="000000"/>
                </a:solidFill>
              </a:rPr>
              <a:t> </a:t>
            </a:r>
            <a:r>
              <a:rPr b="0" u="none" err="1">
                <a:solidFill>
                  <a:srgbClr val="000000"/>
                </a:solidFill>
              </a:rPr>
              <a:t>elit</a:t>
            </a:r>
            <a:r>
              <a:rPr b="0" u="none">
                <a:solidFill>
                  <a:srgbClr val="000000"/>
                </a:solidFill>
              </a:rPr>
              <a:t>. </a:t>
            </a:r>
            <a:r>
              <a:rPr b="0" u="none" err="1">
                <a:solidFill>
                  <a:srgbClr val="000000"/>
                </a:solidFill>
              </a:rPr>
              <a:t>Curabitur</a:t>
            </a:r>
            <a:r>
              <a:rPr b="0" u="none">
                <a:solidFill>
                  <a:srgbClr val="000000"/>
                </a:solidFill>
              </a:rPr>
              <a:t> </a:t>
            </a:r>
            <a:r>
              <a:rPr b="0" u="none" err="1">
                <a:solidFill>
                  <a:srgbClr val="000000"/>
                </a:solidFill>
              </a:rPr>
              <a:t>sem</a:t>
            </a:r>
            <a:r>
              <a:rPr b="0" u="none">
                <a:solidFill>
                  <a:srgbClr val="000000"/>
                </a:solidFill>
              </a:rPr>
              <a:t> </a:t>
            </a:r>
            <a:r>
              <a:rPr b="0" u="none" err="1">
                <a:solidFill>
                  <a:srgbClr val="000000"/>
                </a:solidFill>
              </a:rPr>
              <a:t>massa</a:t>
            </a:r>
            <a:r>
              <a:rPr b="0" u="none">
                <a:solidFill>
                  <a:srgbClr val="000000"/>
                </a:solidFill>
              </a:rPr>
              <a:t>, pulvinar sed </a:t>
            </a:r>
            <a:r>
              <a:rPr b="0" u="none" err="1">
                <a:solidFill>
                  <a:srgbClr val="000000"/>
                </a:solidFill>
              </a:rPr>
              <a:t>ultricies</a:t>
            </a:r>
            <a:r>
              <a:rPr b="0" u="none">
                <a:solidFill>
                  <a:srgbClr val="000000"/>
                </a:solidFill>
              </a:rPr>
              <a:t> non, </a:t>
            </a:r>
            <a:r>
              <a:rPr b="0" u="none" err="1">
                <a:solidFill>
                  <a:srgbClr val="000000"/>
                </a:solidFill>
              </a:rPr>
              <a:t>ultrices</a:t>
            </a:r>
            <a:r>
              <a:rPr b="0" u="none">
                <a:solidFill>
                  <a:srgbClr val="000000"/>
                </a:solidFill>
              </a:rPr>
              <a:t> in dui. </a:t>
            </a:r>
            <a:r>
              <a:rPr b="0" u="none" err="1">
                <a:solidFill>
                  <a:srgbClr val="000000"/>
                </a:solidFill>
              </a:rPr>
              <a:t>Fusce</a:t>
            </a:r>
            <a:r>
              <a:rPr b="0" u="none">
                <a:solidFill>
                  <a:srgbClr val="000000"/>
                </a:solidFill>
              </a:rPr>
              <a:t> </a:t>
            </a:r>
            <a:r>
              <a:rPr b="0" u="none" err="1">
                <a:solidFill>
                  <a:srgbClr val="000000"/>
                </a:solidFill>
              </a:rPr>
              <a:t>faucibus</a:t>
            </a:r>
            <a:r>
              <a:rPr b="0" u="none">
                <a:solidFill>
                  <a:srgbClr val="000000"/>
                </a:solidFill>
              </a:rPr>
              <a:t> </a:t>
            </a:r>
            <a:r>
              <a:rPr b="0" u="none" err="1">
                <a:solidFill>
                  <a:srgbClr val="000000"/>
                </a:solidFill>
              </a:rPr>
              <a:t>arcu</a:t>
            </a:r>
            <a:r>
              <a:rPr b="0" u="none">
                <a:solidFill>
                  <a:srgbClr val="000000"/>
                </a:solidFill>
              </a:rPr>
              <a:t> ex, </a:t>
            </a:r>
            <a:r>
              <a:rPr b="0" u="none" err="1">
                <a:solidFill>
                  <a:srgbClr val="000000"/>
                </a:solidFill>
              </a:rPr>
              <a:t>quis</a:t>
            </a:r>
            <a:r>
              <a:rPr b="0" u="none">
                <a:solidFill>
                  <a:srgbClr val="000000"/>
                </a:solidFill>
              </a:rPr>
              <a:t> </a:t>
            </a:r>
            <a:r>
              <a:rPr b="0" u="none" err="1">
                <a:solidFill>
                  <a:srgbClr val="000000"/>
                </a:solidFill>
              </a:rPr>
              <a:t>viverra</a:t>
            </a:r>
            <a:r>
              <a:rPr b="0" u="none">
                <a:solidFill>
                  <a:srgbClr val="000000"/>
                </a:solidFill>
              </a:rPr>
              <a:t> </a:t>
            </a:r>
            <a:r>
              <a:rPr b="0" u="none" err="1">
                <a:solidFill>
                  <a:srgbClr val="000000"/>
                </a:solidFill>
              </a:rPr>
              <a:t>risus</a:t>
            </a:r>
            <a:r>
              <a:rPr b="0" u="none">
                <a:solidFill>
                  <a:srgbClr val="000000"/>
                </a:solidFill>
              </a:rPr>
              <a:t> </a:t>
            </a:r>
            <a:r>
              <a:rPr b="0" u="none" err="1">
                <a:solidFill>
                  <a:srgbClr val="000000"/>
                </a:solidFill>
              </a:rPr>
              <a:t>pretium</a:t>
            </a:r>
            <a:r>
              <a:rPr b="0" u="none">
                <a:solidFill>
                  <a:srgbClr val="000000"/>
                </a:solidFill>
              </a:rPr>
              <a:t> </a:t>
            </a:r>
            <a:r>
              <a:rPr b="0" u="none" err="1">
                <a:solidFill>
                  <a:srgbClr val="000000"/>
                </a:solidFill>
              </a:rPr>
              <a:t>nec</a:t>
            </a:r>
            <a:r>
              <a:rPr b="0" u="none">
                <a:solidFill>
                  <a:srgbClr val="000000"/>
                </a:solidFill>
              </a:rPr>
              <a:t>. </a:t>
            </a:r>
            <a:r>
              <a:rPr b="0" u="none" err="1">
                <a:solidFill>
                  <a:srgbClr val="000000"/>
                </a:solidFill>
              </a:rPr>
              <a:t>Pellentesque</a:t>
            </a:r>
            <a:r>
              <a:rPr b="0" u="none">
                <a:solidFill>
                  <a:srgbClr val="000000"/>
                </a:solidFill>
              </a:rPr>
              <a:t> maximus </a:t>
            </a:r>
            <a:r>
              <a:rPr b="0" u="none" err="1">
                <a:solidFill>
                  <a:srgbClr val="000000"/>
                </a:solidFill>
              </a:rPr>
              <a:t>nulla</a:t>
            </a:r>
            <a:r>
              <a:rPr b="0" u="none">
                <a:solidFill>
                  <a:srgbClr val="000000"/>
                </a:solidFill>
              </a:rPr>
              <a:t> id </a:t>
            </a:r>
            <a:r>
              <a:rPr b="0" u="none" err="1">
                <a:solidFill>
                  <a:srgbClr val="000000"/>
                </a:solidFill>
              </a:rPr>
              <a:t>enim</a:t>
            </a:r>
            <a:r>
              <a:rPr b="0" u="none">
                <a:solidFill>
                  <a:srgbClr val="000000"/>
                </a:solidFill>
              </a:rPr>
              <a:t> </a:t>
            </a:r>
            <a:r>
              <a:rPr b="0" u="none" err="1">
                <a:solidFill>
                  <a:srgbClr val="000000"/>
                </a:solidFill>
              </a:rPr>
              <a:t>vehicula</a:t>
            </a:r>
            <a:r>
              <a:rPr b="0" u="none">
                <a:solidFill>
                  <a:srgbClr val="000000"/>
                </a:solidFill>
              </a:rPr>
              <a:t>, </a:t>
            </a:r>
            <a:r>
              <a:rPr b="0" u="none" err="1">
                <a:solidFill>
                  <a:srgbClr val="000000"/>
                </a:solidFill>
              </a:rPr>
              <a:t>ut</a:t>
            </a:r>
            <a:r>
              <a:rPr b="0" u="none">
                <a:solidFill>
                  <a:srgbClr val="000000"/>
                </a:solidFill>
              </a:rPr>
              <a:t> </a:t>
            </a:r>
            <a:r>
              <a:rPr b="0" u="none" err="1">
                <a:solidFill>
                  <a:srgbClr val="000000"/>
                </a:solidFill>
              </a:rPr>
              <a:t>aliquet</a:t>
            </a:r>
            <a:r>
              <a:rPr b="0" u="none">
                <a:solidFill>
                  <a:srgbClr val="000000"/>
                </a:solidFill>
              </a:rPr>
              <a:t> </a:t>
            </a:r>
            <a:r>
              <a:rPr b="0" u="none" err="1">
                <a:solidFill>
                  <a:srgbClr val="000000"/>
                </a:solidFill>
              </a:rPr>
              <a:t>orci</a:t>
            </a:r>
            <a:r>
              <a:rPr b="0" u="none">
                <a:solidFill>
                  <a:srgbClr val="000000"/>
                </a:solidFill>
              </a:rPr>
              <a:t> </a:t>
            </a:r>
            <a:r>
              <a:rPr b="0" u="none" err="1">
                <a:solidFill>
                  <a:srgbClr val="000000"/>
                </a:solidFill>
              </a:rPr>
              <a:t>tincidunt</a:t>
            </a:r>
            <a:r>
              <a:rPr b="0" u="none">
                <a:solidFill>
                  <a:srgbClr val="000000"/>
                </a:solidFill>
              </a:rPr>
              <a:t>. Duis id pharetra dolor, sed </a:t>
            </a:r>
            <a:r>
              <a:rPr b="0" u="none" err="1">
                <a:solidFill>
                  <a:srgbClr val="000000"/>
                </a:solidFill>
              </a:rPr>
              <a:t>condimentum</a:t>
            </a:r>
            <a:r>
              <a:rPr b="0" u="none">
                <a:solidFill>
                  <a:srgbClr val="000000"/>
                </a:solidFill>
              </a:rPr>
              <a:t> </a:t>
            </a:r>
            <a:r>
              <a:rPr b="0" u="none" err="1">
                <a:solidFill>
                  <a:srgbClr val="000000"/>
                </a:solidFill>
              </a:rPr>
              <a:t>risus</a:t>
            </a:r>
            <a:r>
              <a:rPr b="0" u="none">
                <a:solidFill>
                  <a:srgbClr val="000000"/>
                </a:solidFill>
              </a:rPr>
              <a:t>. Sed </a:t>
            </a:r>
            <a:r>
              <a:rPr b="0" u="none" err="1">
                <a:solidFill>
                  <a:srgbClr val="000000"/>
                </a:solidFill>
              </a:rPr>
              <a:t>eleifend</a:t>
            </a:r>
            <a:r>
              <a:rPr b="0" u="none">
                <a:solidFill>
                  <a:srgbClr val="000000"/>
                </a:solidFill>
              </a:rPr>
              <a:t>, mi </a:t>
            </a:r>
            <a:r>
              <a:rPr b="0" u="none" err="1">
                <a:solidFill>
                  <a:srgbClr val="000000"/>
                </a:solidFill>
              </a:rPr>
              <a:t>quis</a:t>
            </a:r>
            <a:r>
              <a:rPr b="0" u="none">
                <a:solidFill>
                  <a:srgbClr val="000000"/>
                </a:solidFill>
              </a:rPr>
              <a:t> </a:t>
            </a:r>
            <a:r>
              <a:rPr b="0" u="none" err="1">
                <a:solidFill>
                  <a:srgbClr val="000000"/>
                </a:solidFill>
              </a:rPr>
              <a:t>consectetur</a:t>
            </a:r>
            <a:r>
              <a:rPr b="0" u="none">
                <a:solidFill>
                  <a:srgbClr val="000000"/>
                </a:solidFill>
              </a:rPr>
              <a:t> </a:t>
            </a:r>
            <a:r>
              <a:rPr b="0" u="none" err="1">
                <a:solidFill>
                  <a:srgbClr val="000000"/>
                </a:solidFill>
              </a:rPr>
              <a:t>suscipit</a:t>
            </a:r>
            <a:r>
              <a:rPr b="0" u="none">
                <a:solidFill>
                  <a:srgbClr val="000000"/>
                </a:solidFill>
              </a:rPr>
              <a:t>, </a:t>
            </a:r>
            <a:r>
              <a:rPr b="0" u="none" err="1">
                <a:solidFill>
                  <a:srgbClr val="000000"/>
                </a:solidFill>
              </a:rPr>
              <a:t>velit</a:t>
            </a:r>
            <a:r>
              <a:rPr b="0" u="none">
                <a:solidFill>
                  <a:srgbClr val="000000"/>
                </a:solidFill>
              </a:rPr>
              <a:t> ante </a:t>
            </a:r>
            <a:r>
              <a:rPr b="0" u="none" err="1">
                <a:solidFill>
                  <a:srgbClr val="000000"/>
                </a:solidFill>
              </a:rPr>
              <a:t>malesuada</a:t>
            </a:r>
            <a:r>
              <a:rPr b="0" u="none">
                <a:solidFill>
                  <a:srgbClr val="000000"/>
                </a:solidFill>
              </a:rPr>
              <a:t> ante, a porta </a:t>
            </a:r>
            <a:r>
              <a:rPr b="0" u="none" err="1">
                <a:solidFill>
                  <a:srgbClr val="000000"/>
                </a:solidFill>
              </a:rPr>
              <a:t>felis</a:t>
            </a:r>
            <a:r>
              <a:rPr b="0" u="none">
                <a:solidFill>
                  <a:srgbClr val="000000"/>
                </a:solidFill>
              </a:rPr>
              <a:t> </a:t>
            </a:r>
            <a:r>
              <a:rPr b="0" u="none" err="1">
                <a:solidFill>
                  <a:srgbClr val="000000"/>
                </a:solidFill>
              </a:rPr>
              <a:t>leo</a:t>
            </a:r>
            <a:r>
              <a:rPr b="0" u="none">
                <a:solidFill>
                  <a:srgbClr val="000000"/>
                </a:solidFill>
              </a:rPr>
              <a:t> </a:t>
            </a:r>
            <a:r>
              <a:rPr b="0" u="none" err="1">
                <a:solidFill>
                  <a:srgbClr val="000000"/>
                </a:solidFill>
              </a:rPr>
              <a:t>ut</a:t>
            </a:r>
            <a:r>
              <a:rPr b="0" u="none">
                <a:solidFill>
                  <a:srgbClr val="000000"/>
                </a:solidFill>
              </a:rPr>
              <a:t> </a:t>
            </a:r>
            <a:r>
              <a:rPr b="0" u="none" err="1">
                <a:solidFill>
                  <a:srgbClr val="000000"/>
                </a:solidFill>
              </a:rPr>
              <a:t>nulla</a:t>
            </a:r>
            <a:r>
              <a:rPr b="0" u="none">
                <a:solidFill>
                  <a:srgbClr val="000000"/>
                </a:solidFill>
              </a:rPr>
              <a:t>. Vestibulum et </a:t>
            </a:r>
            <a:r>
              <a:rPr b="0" u="none" err="1">
                <a:solidFill>
                  <a:srgbClr val="000000"/>
                </a:solidFill>
              </a:rPr>
              <a:t>rutrum</a:t>
            </a:r>
            <a:r>
              <a:rPr b="0" u="none">
                <a:solidFill>
                  <a:srgbClr val="000000"/>
                </a:solidFill>
              </a:rPr>
              <a:t> libero. Vestibulum vitae </a:t>
            </a:r>
            <a:r>
              <a:rPr b="0" u="none" err="1">
                <a:solidFill>
                  <a:srgbClr val="000000"/>
                </a:solidFill>
              </a:rPr>
              <a:t>mauris</a:t>
            </a:r>
            <a:r>
              <a:rPr b="0" u="none">
                <a:solidFill>
                  <a:srgbClr val="000000"/>
                </a:solidFill>
              </a:rPr>
              <a:t> non lorem </a:t>
            </a:r>
            <a:r>
              <a:rPr b="0" u="none" err="1">
                <a:solidFill>
                  <a:srgbClr val="000000"/>
                </a:solidFill>
              </a:rPr>
              <a:t>scelerisque</a:t>
            </a:r>
            <a:r>
              <a:rPr b="0" u="none">
                <a:solidFill>
                  <a:srgbClr val="000000"/>
                </a:solidFill>
              </a:rPr>
              <a:t> </a:t>
            </a:r>
            <a:r>
              <a:rPr b="0" u="none" err="1">
                <a:solidFill>
                  <a:srgbClr val="000000"/>
                </a:solidFill>
              </a:rPr>
              <a:t>mattis</a:t>
            </a:r>
            <a:r>
              <a:rPr b="0" u="none">
                <a:solidFill>
                  <a:srgbClr val="000000"/>
                </a:solidFill>
              </a:rPr>
              <a:t>. </a:t>
            </a:r>
            <a:r>
              <a:rPr b="0" u="none" err="1">
                <a:solidFill>
                  <a:srgbClr val="000000"/>
                </a:solidFill>
              </a:rPr>
              <a:t>Pellentesque</a:t>
            </a:r>
            <a:r>
              <a:rPr b="0" u="none">
                <a:solidFill>
                  <a:srgbClr val="000000"/>
                </a:solidFill>
              </a:rPr>
              <a:t> </a:t>
            </a:r>
            <a:r>
              <a:rPr b="0" u="none" err="1">
                <a:solidFill>
                  <a:srgbClr val="000000"/>
                </a:solidFill>
              </a:rPr>
              <a:t>quis</a:t>
            </a:r>
            <a:r>
              <a:rPr b="0" u="none">
                <a:solidFill>
                  <a:srgbClr val="000000"/>
                </a:solidFill>
              </a:rPr>
              <a:t> </a:t>
            </a:r>
            <a:r>
              <a:rPr b="0" u="none" err="1">
                <a:solidFill>
                  <a:srgbClr val="000000"/>
                </a:solidFill>
              </a:rPr>
              <a:t>accumsan</a:t>
            </a:r>
            <a:r>
              <a:rPr b="0" u="none">
                <a:solidFill>
                  <a:srgbClr val="000000"/>
                </a:solidFill>
              </a:rPr>
              <a:t> </a:t>
            </a:r>
            <a:r>
              <a:rPr b="0" u="none" err="1">
                <a:solidFill>
                  <a:srgbClr val="000000"/>
                </a:solidFill>
              </a:rPr>
              <a:t>enim</a:t>
            </a:r>
            <a:r>
              <a:rPr b="0" u="none">
                <a:solidFill>
                  <a:srgbClr val="000000"/>
                </a:solidFill>
              </a:rPr>
              <a:t>, </a:t>
            </a:r>
            <a:r>
              <a:rPr b="0" u="none" err="1">
                <a:solidFill>
                  <a:srgbClr val="000000"/>
                </a:solidFill>
              </a:rPr>
              <a:t>quis</a:t>
            </a:r>
            <a:r>
              <a:rPr b="0" u="none">
                <a:solidFill>
                  <a:srgbClr val="000000"/>
                </a:solidFill>
              </a:rPr>
              <a:t> </a:t>
            </a:r>
            <a:r>
              <a:rPr b="0" u="none" err="1">
                <a:solidFill>
                  <a:srgbClr val="000000"/>
                </a:solidFill>
              </a:rPr>
              <a:t>sollicitudin</a:t>
            </a:r>
            <a:r>
              <a:rPr b="0" u="none">
                <a:solidFill>
                  <a:srgbClr val="000000"/>
                </a:solidFill>
              </a:rPr>
              <a:t> </a:t>
            </a:r>
            <a:r>
              <a:rPr b="0" u="none" err="1">
                <a:solidFill>
                  <a:srgbClr val="000000"/>
                </a:solidFill>
              </a:rPr>
              <a:t>urna</a:t>
            </a:r>
            <a:r>
              <a:rPr b="0" u="none">
                <a:solidFill>
                  <a:srgbClr val="000000"/>
                </a:solidFill>
              </a:rPr>
              <a:t>. Donec </a:t>
            </a:r>
            <a:r>
              <a:rPr b="0" u="none" err="1">
                <a:solidFill>
                  <a:srgbClr val="000000"/>
                </a:solidFill>
              </a:rPr>
              <a:t>laoreet</a:t>
            </a:r>
            <a:r>
              <a:rPr b="0" u="none">
                <a:solidFill>
                  <a:srgbClr val="000000"/>
                </a:solidFill>
              </a:rPr>
              <a:t> pulvinar </a:t>
            </a:r>
            <a:r>
              <a:rPr b="0" u="none" err="1">
                <a:solidFill>
                  <a:srgbClr val="000000"/>
                </a:solidFill>
              </a:rPr>
              <a:t>bibendum</a:t>
            </a:r>
            <a:r>
              <a:rPr b="0" u="none">
                <a:solidFill>
                  <a:srgbClr val="000000"/>
                </a:solidFill>
              </a:rPr>
              <a:t>. Duis </a:t>
            </a:r>
            <a:r>
              <a:rPr b="0" u="none" err="1">
                <a:solidFill>
                  <a:srgbClr val="000000"/>
                </a:solidFill>
              </a:rPr>
              <a:t>pretium</a:t>
            </a:r>
            <a:r>
              <a:rPr b="0" u="none">
                <a:solidFill>
                  <a:srgbClr val="000000"/>
                </a:solidFill>
              </a:rPr>
              <a:t> ante dui, ac </a:t>
            </a:r>
            <a:r>
              <a:rPr b="0" u="none" err="1">
                <a:solidFill>
                  <a:srgbClr val="000000"/>
                </a:solidFill>
              </a:rPr>
              <a:t>pretium</a:t>
            </a:r>
            <a:r>
              <a:rPr b="0" u="none">
                <a:solidFill>
                  <a:srgbClr val="000000"/>
                </a:solidFill>
              </a:rPr>
              <a:t> </a:t>
            </a:r>
            <a:r>
              <a:rPr b="0" u="none" err="1">
                <a:solidFill>
                  <a:srgbClr val="000000"/>
                </a:solidFill>
              </a:rPr>
              <a:t>est</a:t>
            </a:r>
            <a:r>
              <a:rPr b="0" u="none">
                <a:solidFill>
                  <a:srgbClr val="000000"/>
                </a:solidFill>
              </a:rPr>
              <a:t> maximus eu. </a:t>
            </a:r>
            <a:r>
              <a:rPr b="0" u="none" err="1">
                <a:solidFill>
                  <a:srgbClr val="000000"/>
                </a:solidFill>
              </a:rPr>
              <a:t>Aliquam</a:t>
            </a:r>
            <a:r>
              <a:rPr b="0" u="none">
                <a:solidFill>
                  <a:srgbClr val="000000"/>
                </a:solidFill>
              </a:rPr>
              <a:t> </a:t>
            </a:r>
            <a:r>
              <a:rPr b="0" u="none" err="1">
                <a:solidFill>
                  <a:srgbClr val="000000"/>
                </a:solidFill>
              </a:rPr>
              <a:t>egestas</a:t>
            </a:r>
            <a:r>
              <a:rPr b="0" u="none">
                <a:solidFill>
                  <a:srgbClr val="000000"/>
                </a:solidFill>
              </a:rPr>
              <a:t> </a:t>
            </a:r>
            <a:r>
              <a:rPr b="0" u="none" err="1">
                <a:solidFill>
                  <a:srgbClr val="000000"/>
                </a:solidFill>
              </a:rPr>
              <a:t>congue</a:t>
            </a:r>
            <a:r>
              <a:rPr b="0" u="none">
                <a:solidFill>
                  <a:srgbClr val="000000"/>
                </a:solidFill>
              </a:rPr>
              <a:t> </a:t>
            </a:r>
            <a:r>
              <a:rPr b="0" u="none" err="1">
                <a:solidFill>
                  <a:srgbClr val="000000"/>
                </a:solidFill>
              </a:rPr>
              <a:t>neque</a:t>
            </a:r>
            <a:r>
              <a:rPr b="0" u="none">
                <a:solidFill>
                  <a:srgbClr val="000000"/>
                </a:solidFill>
              </a:rPr>
              <a:t> a </a:t>
            </a:r>
            <a:r>
              <a:rPr b="0" u="none" err="1">
                <a:solidFill>
                  <a:srgbClr val="000000"/>
                </a:solidFill>
              </a:rPr>
              <a:t>molestie</a:t>
            </a:r>
            <a:r>
              <a:rPr b="0" u="none">
                <a:solidFill>
                  <a:srgbClr val="000000"/>
                </a:solidFill>
              </a:rPr>
              <a:t>. Vestibulum </a:t>
            </a:r>
            <a:r>
              <a:rPr b="0" u="none" err="1">
                <a:solidFill>
                  <a:srgbClr val="000000"/>
                </a:solidFill>
              </a:rPr>
              <a:t>eget</a:t>
            </a:r>
            <a:r>
              <a:rPr b="0" u="none">
                <a:solidFill>
                  <a:srgbClr val="000000"/>
                </a:solidFill>
              </a:rPr>
              <a:t> </a:t>
            </a:r>
            <a:r>
              <a:rPr b="0" u="none" err="1">
                <a:solidFill>
                  <a:srgbClr val="000000"/>
                </a:solidFill>
              </a:rPr>
              <a:t>volutpat</a:t>
            </a:r>
            <a:r>
              <a:rPr b="0" u="none">
                <a:solidFill>
                  <a:srgbClr val="000000"/>
                </a:solidFill>
              </a:rPr>
              <a:t> libero. Sed in </a:t>
            </a:r>
            <a:r>
              <a:rPr b="0" u="none" err="1">
                <a:solidFill>
                  <a:srgbClr val="000000"/>
                </a:solidFill>
              </a:rPr>
              <a:t>metus</a:t>
            </a:r>
            <a:r>
              <a:rPr b="0" u="none">
                <a:solidFill>
                  <a:srgbClr val="000000"/>
                </a:solidFill>
              </a:rPr>
              <a:t> et </a:t>
            </a:r>
            <a:r>
              <a:rPr b="0" u="none" err="1">
                <a:solidFill>
                  <a:srgbClr val="000000"/>
                </a:solidFill>
              </a:rPr>
              <a:t>urna</a:t>
            </a:r>
            <a:r>
              <a:rPr b="0" u="none">
                <a:solidFill>
                  <a:srgbClr val="000000"/>
                </a:solidFill>
              </a:rPr>
              <a:t> </a:t>
            </a:r>
            <a:r>
              <a:rPr b="0" u="none" err="1">
                <a:solidFill>
                  <a:srgbClr val="000000"/>
                </a:solidFill>
              </a:rPr>
              <a:t>porttitor</a:t>
            </a:r>
            <a:r>
              <a:rPr b="0" u="none">
                <a:solidFill>
                  <a:srgbClr val="000000"/>
                </a:solidFill>
              </a:rPr>
              <a:t> </a:t>
            </a:r>
            <a:r>
              <a:rPr b="0" u="none" err="1">
                <a:solidFill>
                  <a:srgbClr val="000000"/>
                </a:solidFill>
              </a:rPr>
              <a:t>congue</a:t>
            </a:r>
            <a:r>
              <a:rPr b="0" u="none">
                <a:solidFill>
                  <a:srgbClr val="000000"/>
                </a:solidFill>
              </a:rPr>
              <a:t>. Ut dictum </a:t>
            </a:r>
            <a:r>
              <a:rPr b="0" u="none" err="1">
                <a:solidFill>
                  <a:srgbClr val="000000"/>
                </a:solidFill>
              </a:rPr>
              <a:t>felis</a:t>
            </a:r>
            <a:r>
              <a:rPr b="0" u="none">
                <a:solidFill>
                  <a:srgbClr val="000000"/>
                </a:solidFill>
              </a:rPr>
              <a:t> </a:t>
            </a:r>
            <a:r>
              <a:rPr b="0" u="none" err="1">
                <a:solidFill>
                  <a:srgbClr val="000000"/>
                </a:solidFill>
              </a:rPr>
              <a:t>ut</a:t>
            </a:r>
            <a:r>
              <a:rPr b="0" u="none">
                <a:solidFill>
                  <a:srgbClr val="000000"/>
                </a:solidFill>
              </a:rPr>
              <a:t> </a:t>
            </a:r>
            <a:r>
              <a:rPr b="0" u="none" err="1">
                <a:solidFill>
                  <a:srgbClr val="000000"/>
                </a:solidFill>
              </a:rPr>
              <a:t>justo</a:t>
            </a:r>
            <a:r>
              <a:rPr b="0" u="none">
                <a:solidFill>
                  <a:srgbClr val="000000"/>
                </a:solidFill>
              </a:rPr>
              <a:t> </a:t>
            </a:r>
            <a:r>
              <a:rPr b="0" u="none" err="1">
                <a:solidFill>
                  <a:srgbClr val="000000"/>
                </a:solidFill>
              </a:rPr>
              <a:t>sodales</a:t>
            </a:r>
            <a:r>
              <a:rPr b="0" u="none">
                <a:solidFill>
                  <a:srgbClr val="000000"/>
                </a:solidFill>
              </a:rPr>
              <a:t>, a cursus </a:t>
            </a:r>
            <a:r>
              <a:rPr b="0" u="none" err="1">
                <a:solidFill>
                  <a:srgbClr val="000000"/>
                </a:solidFill>
              </a:rPr>
              <a:t>quam</a:t>
            </a:r>
            <a:r>
              <a:rPr b="0" u="none">
                <a:solidFill>
                  <a:srgbClr val="000000"/>
                </a:solidFill>
              </a:rPr>
              <a:t> </a:t>
            </a:r>
            <a:r>
              <a:rPr b="0" u="none" err="1">
                <a:solidFill>
                  <a:srgbClr val="000000"/>
                </a:solidFill>
              </a:rPr>
              <a:t>ullamcorper</a:t>
            </a:r>
            <a:r>
              <a:rPr b="0" u="none">
                <a:solidFill>
                  <a:srgbClr val="000000"/>
                </a:solidFill>
              </a:rPr>
              <a:t>.</a:t>
            </a:r>
          </a:p>
        </p:txBody>
      </p:sp>
      <p:sp>
        <p:nvSpPr>
          <p:cNvPr id="190"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spTree>
    <p:extLst>
      <p:ext uri="{BB962C8B-B14F-4D97-AF65-F5344CB8AC3E}">
        <p14:creationId xmlns:p14="http://schemas.microsoft.com/office/powerpoint/2010/main" val="218846551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3 Colonnes">
    <p:spTree>
      <p:nvGrpSpPr>
        <p:cNvPr id="1" name=""/>
        <p:cNvGrpSpPr/>
        <p:nvPr/>
      </p:nvGrpSpPr>
      <p:grpSpPr>
        <a:xfrm>
          <a:off x="0" y="0"/>
          <a:ext cx="0" cy="0"/>
          <a:chOff x="0" y="0"/>
          <a:chExt cx="0" cy="0"/>
        </a:xfrm>
      </p:grpSpPr>
      <p:sp>
        <p:nvSpPr>
          <p:cNvPr id="198" name="Titre de diapositive"/>
          <p:cNvSpPr txBox="1"/>
          <p:nvPr/>
        </p:nvSpPr>
        <p:spPr>
          <a:xfrm>
            <a:off x="1018801" y="2610001"/>
            <a:ext cx="10347338" cy="1433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l">
              <a:lnSpc>
                <a:spcPct val="80000"/>
              </a:lnSpc>
              <a:defRPr sz="6000" b="1" spc="-200">
                <a:solidFill>
                  <a:srgbClr val="306EC7"/>
                </a:solidFill>
                <a:latin typeface="Arial"/>
                <a:ea typeface="Arial"/>
                <a:cs typeface="Arial"/>
                <a:sym typeface="Arial"/>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sz="6000" b="1" i="0" u="none" strike="noStrike" kern="0" cap="none" spc="-200" normalizeH="0" baseline="0" noProof="0" err="1">
                <a:ln>
                  <a:noFill/>
                </a:ln>
                <a:solidFill>
                  <a:srgbClr val="306EC7"/>
                </a:solidFill>
                <a:effectLst/>
                <a:uLnTx/>
                <a:uFillTx/>
                <a:latin typeface="Arial"/>
                <a:cs typeface="Arial"/>
                <a:sym typeface="Arial"/>
              </a:rPr>
              <a:t>Titre</a:t>
            </a:r>
            <a:r>
              <a:rPr kumimoji="0" sz="6000" b="1" i="0" u="none" strike="noStrike" kern="0" cap="none" spc="-200" normalizeH="0" baseline="0" noProof="0">
                <a:ln>
                  <a:noFill/>
                </a:ln>
                <a:solidFill>
                  <a:srgbClr val="306EC7"/>
                </a:solidFill>
                <a:effectLst/>
                <a:uLnTx/>
                <a:uFillTx/>
                <a:latin typeface="Arial"/>
                <a:cs typeface="Arial"/>
                <a:sym typeface="Arial"/>
              </a:rPr>
              <a:t> de </a:t>
            </a:r>
            <a:r>
              <a:rPr kumimoji="0" lang="fr-FR" sz="6000" b="1" i="0" u="none" strike="noStrike" kern="0" cap="none" spc="-200" normalizeH="0" baseline="0" noProof="0">
                <a:ln>
                  <a:noFill/>
                </a:ln>
                <a:solidFill>
                  <a:srgbClr val="306EC7"/>
                </a:solidFill>
                <a:effectLst/>
                <a:uLnTx/>
                <a:uFillTx/>
                <a:latin typeface="Arial"/>
                <a:cs typeface="Arial"/>
                <a:sym typeface="Arial"/>
              </a:rPr>
              <a:t>la </a:t>
            </a:r>
            <a:r>
              <a:rPr kumimoji="0" sz="6000" b="1" i="0" u="none" strike="noStrike" kern="0" cap="none" spc="-200" normalizeH="0" baseline="0" noProof="0">
                <a:ln>
                  <a:noFill/>
                </a:ln>
                <a:solidFill>
                  <a:srgbClr val="306EC7"/>
                </a:solidFill>
                <a:effectLst/>
                <a:uLnTx/>
                <a:uFillTx/>
                <a:latin typeface="Arial"/>
                <a:cs typeface="Arial"/>
                <a:sym typeface="Arial"/>
              </a:rPr>
              <a:t>diapositive</a:t>
            </a:r>
          </a:p>
        </p:txBody>
      </p:sp>
      <p:sp>
        <p:nvSpPr>
          <p:cNvPr id="199"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sp>
        <p:nvSpPr>
          <p:cNvPr id="8" name="Espace réservé du texte 7">
            <a:extLst>
              <a:ext uri="{FF2B5EF4-FFF2-40B4-BE49-F238E27FC236}">
                <a16:creationId xmlns:a16="http://schemas.microsoft.com/office/drawing/2014/main" id="{40FBFC7D-990C-8144-B9A7-92A1B4EBFD2F}"/>
              </a:ext>
            </a:extLst>
          </p:cNvPr>
          <p:cNvSpPr>
            <a:spLocks noGrp="1"/>
          </p:cNvSpPr>
          <p:nvPr>
            <p:ph type="body" sz="quarter" idx="10" hasCustomPrompt="1"/>
          </p:nvPr>
        </p:nvSpPr>
        <p:spPr>
          <a:xfrm>
            <a:off x="1046512" y="5985165"/>
            <a:ext cx="6200776" cy="6790686"/>
          </a:xfrm>
        </p:spPr>
        <p:txBody>
          <a:bodyPr/>
          <a:lstStyle/>
          <a:p>
            <a:pPr lvl="0"/>
            <a:r>
              <a:rPr lang="fr-FR" b="0" u="none">
                <a:solidFill>
                  <a:srgbClr val="000000"/>
                </a:solidFill>
              </a:rPr>
              <a:t>Lorem ipsum </a:t>
            </a:r>
            <a:r>
              <a:rPr lang="fr-FR" b="0" u="none" err="1">
                <a:solidFill>
                  <a:srgbClr val="000000"/>
                </a:solidFill>
              </a:rPr>
              <a:t>dolor</a:t>
            </a:r>
            <a:r>
              <a:rPr lang="fr-FR" b="0" u="none">
                <a:solidFill>
                  <a:srgbClr val="000000"/>
                </a:solidFill>
              </a:rPr>
              <a:t> </a:t>
            </a:r>
            <a:r>
              <a:rPr lang="fr-FR" b="0" u="none" err="1">
                <a:solidFill>
                  <a:srgbClr val="000000"/>
                </a:solidFill>
              </a:rPr>
              <a:t>sit</a:t>
            </a:r>
            <a:r>
              <a:rPr lang="fr-FR" b="0" u="none">
                <a:solidFill>
                  <a:srgbClr val="000000"/>
                </a:solidFill>
              </a:rPr>
              <a:t> </a:t>
            </a:r>
            <a:r>
              <a:rPr lang="fr-FR" b="0" u="none" err="1">
                <a:solidFill>
                  <a:srgbClr val="000000"/>
                </a:solidFill>
              </a:rPr>
              <a:t>amet</a:t>
            </a:r>
            <a:r>
              <a:rPr lang="fr-FR" b="0" u="none">
                <a:solidFill>
                  <a:srgbClr val="000000"/>
                </a:solidFill>
              </a:rPr>
              <a:t>, </a:t>
            </a:r>
            <a:r>
              <a:rPr lang="fr-FR" b="0" u="none" err="1">
                <a:solidFill>
                  <a:srgbClr val="000000"/>
                </a:solidFill>
              </a:rPr>
              <a:t>consectetur</a:t>
            </a:r>
            <a:r>
              <a:rPr lang="fr-FR" b="0" u="none">
                <a:solidFill>
                  <a:srgbClr val="000000"/>
                </a:solidFill>
              </a:rPr>
              <a:t> </a:t>
            </a:r>
            <a:r>
              <a:rPr lang="fr-FR" b="0" u="none" err="1">
                <a:solidFill>
                  <a:srgbClr val="000000"/>
                </a:solidFill>
              </a:rPr>
              <a:t>adipiscing</a:t>
            </a:r>
            <a:r>
              <a:rPr lang="fr-FR" b="0" u="none">
                <a:solidFill>
                  <a:srgbClr val="000000"/>
                </a:solidFill>
              </a:rPr>
              <a:t> </a:t>
            </a:r>
            <a:r>
              <a:rPr lang="fr-FR" b="0" u="none" err="1">
                <a:solidFill>
                  <a:srgbClr val="000000"/>
                </a:solidFill>
              </a:rPr>
              <a:t>elit</a:t>
            </a:r>
            <a:r>
              <a:rPr lang="fr-FR" b="0" u="none">
                <a:solidFill>
                  <a:srgbClr val="000000"/>
                </a:solidFill>
              </a:rPr>
              <a:t>. </a:t>
            </a:r>
            <a:r>
              <a:rPr lang="fr-FR" b="0" u="none" err="1">
                <a:solidFill>
                  <a:srgbClr val="000000"/>
                </a:solidFill>
              </a:rPr>
              <a:t>Curabitur</a:t>
            </a:r>
            <a:r>
              <a:rPr lang="fr-FR" b="0" u="none">
                <a:solidFill>
                  <a:srgbClr val="000000"/>
                </a:solidFill>
              </a:rPr>
              <a:t> </a:t>
            </a:r>
            <a:r>
              <a:rPr lang="fr-FR" b="0" u="none" err="1">
                <a:solidFill>
                  <a:srgbClr val="000000"/>
                </a:solidFill>
              </a:rPr>
              <a:t>sem</a:t>
            </a:r>
            <a:r>
              <a:rPr lang="fr-FR" b="0" u="none">
                <a:solidFill>
                  <a:srgbClr val="000000"/>
                </a:solidFill>
              </a:rPr>
              <a:t> massa, </a:t>
            </a:r>
            <a:r>
              <a:rPr lang="fr-FR" b="0" u="none" err="1">
                <a:solidFill>
                  <a:srgbClr val="000000"/>
                </a:solidFill>
              </a:rPr>
              <a:t>pulvinar</a:t>
            </a:r>
            <a:r>
              <a:rPr lang="fr-FR" b="0" u="none">
                <a:solidFill>
                  <a:srgbClr val="000000"/>
                </a:solidFill>
              </a:rPr>
              <a:t> </a:t>
            </a:r>
            <a:r>
              <a:rPr lang="fr-FR" b="0" u="none" err="1">
                <a:solidFill>
                  <a:srgbClr val="000000"/>
                </a:solidFill>
              </a:rPr>
              <a:t>sed</a:t>
            </a:r>
            <a:r>
              <a:rPr lang="fr-FR" b="0" u="none">
                <a:solidFill>
                  <a:srgbClr val="000000"/>
                </a:solidFill>
              </a:rPr>
              <a:t> </a:t>
            </a:r>
            <a:r>
              <a:rPr lang="fr-FR" b="0" u="none" err="1">
                <a:solidFill>
                  <a:srgbClr val="000000"/>
                </a:solidFill>
              </a:rPr>
              <a:t>ultricies</a:t>
            </a:r>
            <a:r>
              <a:rPr lang="fr-FR" b="0" u="none">
                <a:solidFill>
                  <a:srgbClr val="000000"/>
                </a:solidFill>
              </a:rPr>
              <a:t> non, </a:t>
            </a:r>
            <a:r>
              <a:rPr lang="fr-FR" b="0" u="none" err="1">
                <a:solidFill>
                  <a:srgbClr val="000000"/>
                </a:solidFill>
              </a:rPr>
              <a:t>ultrices</a:t>
            </a:r>
            <a:r>
              <a:rPr lang="fr-FR" b="0" u="none">
                <a:solidFill>
                  <a:srgbClr val="000000"/>
                </a:solidFill>
              </a:rPr>
              <a:t> in </a:t>
            </a:r>
            <a:r>
              <a:rPr lang="fr-FR" b="0" u="none" err="1">
                <a:solidFill>
                  <a:srgbClr val="000000"/>
                </a:solidFill>
              </a:rPr>
              <a:t>dui</a:t>
            </a:r>
            <a:r>
              <a:rPr lang="fr-FR" b="0" u="none">
                <a:solidFill>
                  <a:srgbClr val="000000"/>
                </a:solidFill>
              </a:rPr>
              <a:t>. </a:t>
            </a:r>
            <a:r>
              <a:rPr lang="fr-FR" b="0" u="none" err="1">
                <a:solidFill>
                  <a:srgbClr val="000000"/>
                </a:solidFill>
              </a:rPr>
              <a:t>Fusce</a:t>
            </a:r>
            <a:r>
              <a:rPr lang="fr-FR" b="0" u="none">
                <a:solidFill>
                  <a:srgbClr val="000000"/>
                </a:solidFill>
              </a:rPr>
              <a:t> </a:t>
            </a:r>
            <a:r>
              <a:rPr lang="fr-FR" b="0" u="none" err="1">
                <a:solidFill>
                  <a:srgbClr val="000000"/>
                </a:solidFill>
              </a:rPr>
              <a:t>faucibus</a:t>
            </a:r>
            <a:r>
              <a:rPr lang="fr-FR" b="0" u="none">
                <a:solidFill>
                  <a:srgbClr val="000000"/>
                </a:solidFill>
              </a:rPr>
              <a:t> </a:t>
            </a:r>
            <a:r>
              <a:rPr lang="fr-FR" b="0" u="none" err="1">
                <a:solidFill>
                  <a:srgbClr val="000000"/>
                </a:solidFill>
              </a:rPr>
              <a:t>arcu</a:t>
            </a:r>
            <a:r>
              <a:rPr lang="fr-FR" b="0" u="none">
                <a:solidFill>
                  <a:srgbClr val="000000"/>
                </a:solidFill>
              </a:rPr>
              <a:t> ex, </a:t>
            </a:r>
            <a:r>
              <a:rPr lang="fr-FR" b="0" u="none" err="1">
                <a:solidFill>
                  <a:srgbClr val="000000"/>
                </a:solidFill>
              </a:rPr>
              <a:t>quis</a:t>
            </a:r>
            <a:r>
              <a:rPr lang="fr-FR" b="0" u="none">
                <a:solidFill>
                  <a:srgbClr val="000000"/>
                </a:solidFill>
              </a:rPr>
              <a:t> </a:t>
            </a:r>
            <a:r>
              <a:rPr lang="fr-FR" b="0" u="none" err="1">
                <a:solidFill>
                  <a:srgbClr val="000000"/>
                </a:solidFill>
              </a:rPr>
              <a:t>viverra</a:t>
            </a:r>
            <a:r>
              <a:rPr lang="fr-FR" b="0" u="none">
                <a:solidFill>
                  <a:srgbClr val="000000"/>
                </a:solidFill>
              </a:rPr>
              <a:t> </a:t>
            </a:r>
            <a:r>
              <a:rPr lang="fr-FR" b="0" u="none" err="1">
                <a:solidFill>
                  <a:srgbClr val="000000"/>
                </a:solidFill>
              </a:rPr>
              <a:t>risus</a:t>
            </a:r>
            <a:r>
              <a:rPr lang="fr-FR" b="0" u="none">
                <a:solidFill>
                  <a:srgbClr val="000000"/>
                </a:solidFill>
              </a:rPr>
              <a:t> pretium nec. </a:t>
            </a:r>
            <a:r>
              <a:rPr lang="fr-FR" b="0" u="none" err="1">
                <a:solidFill>
                  <a:srgbClr val="000000"/>
                </a:solidFill>
              </a:rPr>
              <a:t>Pellentesque</a:t>
            </a:r>
            <a:r>
              <a:rPr lang="fr-FR" b="0" u="none">
                <a:solidFill>
                  <a:srgbClr val="000000"/>
                </a:solidFill>
              </a:rPr>
              <a:t> </a:t>
            </a:r>
            <a:r>
              <a:rPr lang="fr-FR" b="0" u="none" err="1">
                <a:solidFill>
                  <a:srgbClr val="000000"/>
                </a:solidFill>
              </a:rPr>
              <a:t>maximus</a:t>
            </a:r>
            <a:r>
              <a:rPr lang="fr-FR" b="0" u="none">
                <a:solidFill>
                  <a:srgbClr val="000000"/>
                </a:solidFill>
              </a:rPr>
              <a:t> </a:t>
            </a:r>
            <a:r>
              <a:rPr lang="fr-FR" b="0" u="none" err="1">
                <a:solidFill>
                  <a:srgbClr val="000000"/>
                </a:solidFill>
              </a:rPr>
              <a:t>nulla</a:t>
            </a:r>
            <a:r>
              <a:rPr lang="fr-FR" b="0" u="none">
                <a:solidFill>
                  <a:srgbClr val="000000"/>
                </a:solidFill>
              </a:rPr>
              <a:t> id </a:t>
            </a:r>
            <a:r>
              <a:rPr lang="fr-FR" b="0" u="none" err="1">
                <a:solidFill>
                  <a:srgbClr val="000000"/>
                </a:solidFill>
              </a:rPr>
              <a:t>enim</a:t>
            </a:r>
            <a:r>
              <a:rPr lang="fr-FR" b="0" u="none">
                <a:solidFill>
                  <a:srgbClr val="000000"/>
                </a:solidFill>
              </a:rPr>
              <a:t> </a:t>
            </a:r>
            <a:r>
              <a:rPr lang="fr-FR" b="0" u="none" err="1">
                <a:solidFill>
                  <a:srgbClr val="000000"/>
                </a:solidFill>
              </a:rPr>
              <a:t>vehicula</a:t>
            </a:r>
            <a:r>
              <a:rPr lang="fr-FR" b="0" u="none">
                <a:solidFill>
                  <a:srgbClr val="000000"/>
                </a:solidFill>
              </a:rPr>
              <a:t>, ut </a:t>
            </a:r>
            <a:r>
              <a:rPr lang="fr-FR" b="0" u="none" err="1">
                <a:solidFill>
                  <a:srgbClr val="000000"/>
                </a:solidFill>
              </a:rPr>
              <a:t>aliquet</a:t>
            </a:r>
            <a:r>
              <a:rPr lang="fr-FR" b="0" u="none">
                <a:solidFill>
                  <a:srgbClr val="000000"/>
                </a:solidFill>
              </a:rPr>
              <a:t> </a:t>
            </a:r>
            <a:r>
              <a:rPr lang="fr-FR" b="0" u="none" err="1">
                <a:solidFill>
                  <a:srgbClr val="000000"/>
                </a:solidFill>
              </a:rPr>
              <a:t>orci</a:t>
            </a:r>
            <a:r>
              <a:rPr lang="fr-FR" b="0" u="none">
                <a:solidFill>
                  <a:srgbClr val="000000"/>
                </a:solidFill>
              </a:rPr>
              <a:t> </a:t>
            </a:r>
            <a:r>
              <a:rPr lang="fr-FR" b="0" u="none" err="1">
                <a:solidFill>
                  <a:srgbClr val="000000"/>
                </a:solidFill>
              </a:rPr>
              <a:t>tincidunt</a:t>
            </a:r>
            <a:r>
              <a:rPr lang="fr-FR" b="0" u="none">
                <a:solidFill>
                  <a:srgbClr val="000000"/>
                </a:solidFill>
              </a:rPr>
              <a:t>. </a:t>
            </a:r>
            <a:endParaRPr lang="en-GB"/>
          </a:p>
        </p:txBody>
      </p:sp>
      <p:sp>
        <p:nvSpPr>
          <p:cNvPr id="12" name="Espace réservé du texte 7">
            <a:extLst>
              <a:ext uri="{FF2B5EF4-FFF2-40B4-BE49-F238E27FC236}">
                <a16:creationId xmlns:a16="http://schemas.microsoft.com/office/drawing/2014/main" id="{63B9E6A1-3F7B-6C41-9795-3260B97E2312}"/>
              </a:ext>
            </a:extLst>
          </p:cNvPr>
          <p:cNvSpPr>
            <a:spLocks noGrp="1"/>
          </p:cNvSpPr>
          <p:nvPr>
            <p:ph type="body" sz="quarter" idx="11" hasCustomPrompt="1"/>
          </p:nvPr>
        </p:nvSpPr>
        <p:spPr>
          <a:xfrm>
            <a:off x="8308098" y="5985163"/>
            <a:ext cx="6200776" cy="6790686"/>
          </a:xfrm>
        </p:spPr>
        <p:txBody>
          <a:bodyPr/>
          <a:lstStyle/>
          <a:p>
            <a:pPr lvl="0"/>
            <a:r>
              <a:rPr lang="fr-FR" b="0" u="none">
                <a:solidFill>
                  <a:srgbClr val="000000"/>
                </a:solidFill>
              </a:rPr>
              <a:t>Duis id </a:t>
            </a:r>
            <a:r>
              <a:rPr lang="fr-FR" b="0" u="none" err="1">
                <a:solidFill>
                  <a:srgbClr val="000000"/>
                </a:solidFill>
              </a:rPr>
              <a:t>pharetra</a:t>
            </a:r>
            <a:r>
              <a:rPr lang="fr-FR" b="0" u="none">
                <a:solidFill>
                  <a:srgbClr val="000000"/>
                </a:solidFill>
              </a:rPr>
              <a:t> </a:t>
            </a:r>
            <a:r>
              <a:rPr lang="fr-FR" b="0" u="none" err="1">
                <a:solidFill>
                  <a:srgbClr val="000000"/>
                </a:solidFill>
              </a:rPr>
              <a:t>dolor</a:t>
            </a:r>
            <a:r>
              <a:rPr lang="fr-FR" b="0" u="none">
                <a:solidFill>
                  <a:srgbClr val="000000"/>
                </a:solidFill>
              </a:rPr>
              <a:t>, </a:t>
            </a:r>
            <a:r>
              <a:rPr lang="fr-FR" b="0" u="none" err="1">
                <a:solidFill>
                  <a:srgbClr val="000000"/>
                </a:solidFill>
              </a:rPr>
              <a:t>sed</a:t>
            </a:r>
            <a:r>
              <a:rPr lang="fr-FR" b="0" u="none">
                <a:solidFill>
                  <a:srgbClr val="000000"/>
                </a:solidFill>
              </a:rPr>
              <a:t> </a:t>
            </a:r>
            <a:r>
              <a:rPr lang="fr-FR" b="0" u="none" err="1">
                <a:solidFill>
                  <a:srgbClr val="000000"/>
                </a:solidFill>
              </a:rPr>
              <a:t>condimentum</a:t>
            </a:r>
            <a:r>
              <a:rPr lang="fr-FR" b="0" u="none">
                <a:solidFill>
                  <a:srgbClr val="000000"/>
                </a:solidFill>
              </a:rPr>
              <a:t> </a:t>
            </a:r>
            <a:r>
              <a:rPr lang="fr-FR" b="0" u="none" err="1">
                <a:solidFill>
                  <a:srgbClr val="000000"/>
                </a:solidFill>
              </a:rPr>
              <a:t>risus</a:t>
            </a:r>
            <a:r>
              <a:rPr lang="fr-FR" b="0" u="none">
                <a:solidFill>
                  <a:srgbClr val="000000"/>
                </a:solidFill>
              </a:rPr>
              <a:t>. Sed </a:t>
            </a:r>
            <a:r>
              <a:rPr lang="fr-FR" b="0" u="none" err="1">
                <a:solidFill>
                  <a:srgbClr val="000000"/>
                </a:solidFill>
              </a:rPr>
              <a:t>eleifend</a:t>
            </a:r>
            <a:r>
              <a:rPr lang="fr-FR" b="0" u="none">
                <a:solidFill>
                  <a:srgbClr val="000000"/>
                </a:solidFill>
              </a:rPr>
              <a:t>, mi </a:t>
            </a:r>
            <a:r>
              <a:rPr lang="fr-FR" b="0" u="none" err="1">
                <a:solidFill>
                  <a:srgbClr val="000000"/>
                </a:solidFill>
              </a:rPr>
              <a:t>quis</a:t>
            </a:r>
            <a:r>
              <a:rPr lang="fr-FR" b="0" u="none">
                <a:solidFill>
                  <a:srgbClr val="000000"/>
                </a:solidFill>
              </a:rPr>
              <a:t> </a:t>
            </a:r>
            <a:r>
              <a:rPr lang="fr-FR" b="0" u="none" err="1">
                <a:solidFill>
                  <a:srgbClr val="000000"/>
                </a:solidFill>
              </a:rPr>
              <a:t>consectetur</a:t>
            </a:r>
            <a:r>
              <a:rPr lang="fr-FR" b="0" u="none">
                <a:solidFill>
                  <a:srgbClr val="000000"/>
                </a:solidFill>
              </a:rPr>
              <a:t> </a:t>
            </a:r>
            <a:r>
              <a:rPr lang="fr-FR" b="0" u="none" err="1">
                <a:solidFill>
                  <a:srgbClr val="000000"/>
                </a:solidFill>
              </a:rPr>
              <a:t>suscipit</a:t>
            </a:r>
            <a:r>
              <a:rPr lang="fr-FR" b="0" u="none">
                <a:solidFill>
                  <a:srgbClr val="000000"/>
                </a:solidFill>
              </a:rPr>
              <a:t>, </a:t>
            </a:r>
            <a:r>
              <a:rPr lang="fr-FR" b="0" u="none" err="1">
                <a:solidFill>
                  <a:srgbClr val="000000"/>
                </a:solidFill>
              </a:rPr>
              <a:t>velit</a:t>
            </a:r>
            <a:r>
              <a:rPr lang="fr-FR" b="0" u="none">
                <a:solidFill>
                  <a:srgbClr val="000000"/>
                </a:solidFill>
              </a:rPr>
              <a:t> ante </a:t>
            </a:r>
            <a:r>
              <a:rPr lang="fr-FR" b="0" u="none" err="1">
                <a:solidFill>
                  <a:srgbClr val="000000"/>
                </a:solidFill>
              </a:rPr>
              <a:t>malesuada</a:t>
            </a:r>
            <a:r>
              <a:rPr lang="fr-FR" b="0" u="none">
                <a:solidFill>
                  <a:srgbClr val="000000"/>
                </a:solidFill>
              </a:rPr>
              <a:t> ante, a porta </a:t>
            </a:r>
            <a:r>
              <a:rPr lang="fr-FR" b="0" u="none" err="1">
                <a:solidFill>
                  <a:srgbClr val="000000"/>
                </a:solidFill>
              </a:rPr>
              <a:t>felis</a:t>
            </a:r>
            <a:r>
              <a:rPr lang="fr-FR" b="0" u="none">
                <a:solidFill>
                  <a:srgbClr val="000000"/>
                </a:solidFill>
              </a:rPr>
              <a:t> </a:t>
            </a:r>
            <a:r>
              <a:rPr lang="fr-FR" b="0" u="none" err="1">
                <a:solidFill>
                  <a:srgbClr val="000000"/>
                </a:solidFill>
              </a:rPr>
              <a:t>leo</a:t>
            </a:r>
            <a:r>
              <a:rPr lang="fr-FR" b="0" u="none">
                <a:solidFill>
                  <a:srgbClr val="000000"/>
                </a:solidFill>
              </a:rPr>
              <a:t> ut </a:t>
            </a:r>
            <a:r>
              <a:rPr lang="fr-FR" b="0" u="none" err="1">
                <a:solidFill>
                  <a:srgbClr val="000000"/>
                </a:solidFill>
              </a:rPr>
              <a:t>nulla</a:t>
            </a:r>
            <a:r>
              <a:rPr lang="fr-FR" b="0" u="none">
                <a:solidFill>
                  <a:srgbClr val="000000"/>
                </a:solidFill>
              </a:rPr>
              <a:t>. </a:t>
            </a:r>
            <a:r>
              <a:rPr lang="fr-FR" b="0" u="none" err="1">
                <a:solidFill>
                  <a:srgbClr val="000000"/>
                </a:solidFill>
              </a:rPr>
              <a:t>Vestibulum</a:t>
            </a:r>
            <a:r>
              <a:rPr lang="fr-FR" b="0" u="none">
                <a:solidFill>
                  <a:srgbClr val="000000"/>
                </a:solidFill>
              </a:rPr>
              <a:t> et </a:t>
            </a:r>
            <a:r>
              <a:rPr lang="fr-FR" b="0" u="none" err="1">
                <a:solidFill>
                  <a:srgbClr val="000000"/>
                </a:solidFill>
              </a:rPr>
              <a:t>rutrum</a:t>
            </a:r>
            <a:r>
              <a:rPr lang="fr-FR" b="0" u="none">
                <a:solidFill>
                  <a:srgbClr val="000000"/>
                </a:solidFill>
              </a:rPr>
              <a:t> libero. </a:t>
            </a:r>
            <a:r>
              <a:rPr lang="fr-FR" b="0" u="none" err="1">
                <a:solidFill>
                  <a:srgbClr val="000000"/>
                </a:solidFill>
              </a:rPr>
              <a:t>Vestibulum</a:t>
            </a:r>
            <a:r>
              <a:rPr lang="fr-FR" b="0" u="none">
                <a:solidFill>
                  <a:srgbClr val="000000"/>
                </a:solidFill>
              </a:rPr>
              <a:t> vitae </a:t>
            </a:r>
            <a:r>
              <a:rPr lang="fr-FR" b="0" u="none" err="1">
                <a:solidFill>
                  <a:srgbClr val="000000"/>
                </a:solidFill>
              </a:rPr>
              <a:t>mauris</a:t>
            </a:r>
            <a:r>
              <a:rPr lang="fr-FR" b="0" u="none">
                <a:solidFill>
                  <a:srgbClr val="000000"/>
                </a:solidFill>
              </a:rPr>
              <a:t> non </a:t>
            </a:r>
            <a:r>
              <a:rPr lang="fr-FR" b="0" u="none" err="1">
                <a:solidFill>
                  <a:srgbClr val="000000"/>
                </a:solidFill>
              </a:rPr>
              <a:t>lorem</a:t>
            </a:r>
            <a:r>
              <a:rPr lang="fr-FR" b="0" u="none">
                <a:solidFill>
                  <a:srgbClr val="000000"/>
                </a:solidFill>
              </a:rPr>
              <a:t> </a:t>
            </a:r>
            <a:r>
              <a:rPr lang="fr-FR" b="0" u="none" err="1">
                <a:solidFill>
                  <a:srgbClr val="000000"/>
                </a:solidFill>
              </a:rPr>
              <a:t>scelerisque</a:t>
            </a:r>
            <a:r>
              <a:rPr lang="fr-FR" b="0" u="none">
                <a:solidFill>
                  <a:srgbClr val="000000"/>
                </a:solidFill>
              </a:rPr>
              <a:t> </a:t>
            </a:r>
            <a:r>
              <a:rPr lang="fr-FR" b="0" u="none" err="1">
                <a:solidFill>
                  <a:srgbClr val="000000"/>
                </a:solidFill>
              </a:rPr>
              <a:t>mattis</a:t>
            </a:r>
            <a:r>
              <a:rPr lang="fr-FR" b="0" u="none">
                <a:solidFill>
                  <a:srgbClr val="000000"/>
                </a:solidFill>
              </a:rPr>
              <a:t>. </a:t>
            </a:r>
            <a:endParaRPr lang="en-GB"/>
          </a:p>
        </p:txBody>
      </p:sp>
      <p:sp>
        <p:nvSpPr>
          <p:cNvPr id="13" name="Espace réservé du texte 7">
            <a:extLst>
              <a:ext uri="{FF2B5EF4-FFF2-40B4-BE49-F238E27FC236}">
                <a16:creationId xmlns:a16="http://schemas.microsoft.com/office/drawing/2014/main" id="{971D28F6-F188-D748-8C38-2E1AC8FF3589}"/>
              </a:ext>
            </a:extLst>
          </p:cNvPr>
          <p:cNvSpPr>
            <a:spLocks noGrp="1"/>
          </p:cNvSpPr>
          <p:nvPr>
            <p:ph type="body" sz="quarter" idx="12" hasCustomPrompt="1"/>
          </p:nvPr>
        </p:nvSpPr>
        <p:spPr>
          <a:xfrm>
            <a:off x="15569682" y="5985165"/>
            <a:ext cx="6200776" cy="6790686"/>
          </a:xfrm>
        </p:spPr>
        <p:txBody>
          <a:bodyPr/>
          <a:lstStyle/>
          <a:p>
            <a:pPr lvl="0"/>
            <a:r>
              <a:rPr lang="fr-FR" b="0" u="none" err="1">
                <a:solidFill>
                  <a:srgbClr val="000000"/>
                </a:solidFill>
              </a:rPr>
              <a:t>Pellentesque</a:t>
            </a:r>
            <a:r>
              <a:rPr lang="fr-FR" b="0" u="none">
                <a:solidFill>
                  <a:srgbClr val="000000"/>
                </a:solidFill>
              </a:rPr>
              <a:t> </a:t>
            </a:r>
            <a:r>
              <a:rPr lang="fr-FR" b="0" u="none" err="1">
                <a:solidFill>
                  <a:srgbClr val="000000"/>
                </a:solidFill>
              </a:rPr>
              <a:t>quis</a:t>
            </a:r>
            <a:r>
              <a:rPr lang="fr-FR" b="0" u="none">
                <a:solidFill>
                  <a:srgbClr val="000000"/>
                </a:solidFill>
              </a:rPr>
              <a:t> </a:t>
            </a:r>
            <a:r>
              <a:rPr lang="fr-FR" b="0" u="none" err="1">
                <a:solidFill>
                  <a:srgbClr val="000000"/>
                </a:solidFill>
              </a:rPr>
              <a:t>accumsan</a:t>
            </a:r>
            <a:r>
              <a:rPr lang="fr-FR" b="0" u="none">
                <a:solidFill>
                  <a:srgbClr val="000000"/>
                </a:solidFill>
              </a:rPr>
              <a:t> </a:t>
            </a:r>
            <a:r>
              <a:rPr lang="fr-FR" b="0" u="none" err="1">
                <a:solidFill>
                  <a:srgbClr val="000000"/>
                </a:solidFill>
              </a:rPr>
              <a:t>enim</a:t>
            </a:r>
            <a:r>
              <a:rPr lang="fr-FR" b="0" u="none">
                <a:solidFill>
                  <a:srgbClr val="000000"/>
                </a:solidFill>
              </a:rPr>
              <a:t>, </a:t>
            </a:r>
            <a:r>
              <a:rPr lang="fr-FR" b="0" u="none" err="1">
                <a:solidFill>
                  <a:srgbClr val="000000"/>
                </a:solidFill>
              </a:rPr>
              <a:t>quis</a:t>
            </a:r>
            <a:r>
              <a:rPr lang="fr-FR" b="0" u="none">
                <a:solidFill>
                  <a:srgbClr val="000000"/>
                </a:solidFill>
              </a:rPr>
              <a:t> </a:t>
            </a:r>
            <a:r>
              <a:rPr lang="fr-FR" b="0" u="none" err="1">
                <a:solidFill>
                  <a:srgbClr val="000000"/>
                </a:solidFill>
              </a:rPr>
              <a:t>sollicitudin</a:t>
            </a:r>
            <a:r>
              <a:rPr lang="fr-FR" b="0" u="none">
                <a:solidFill>
                  <a:srgbClr val="000000"/>
                </a:solidFill>
              </a:rPr>
              <a:t> </a:t>
            </a:r>
            <a:r>
              <a:rPr lang="fr-FR" b="0" u="none" err="1">
                <a:solidFill>
                  <a:srgbClr val="000000"/>
                </a:solidFill>
              </a:rPr>
              <a:t>urna</a:t>
            </a:r>
            <a:r>
              <a:rPr lang="fr-FR" b="0" u="none">
                <a:solidFill>
                  <a:srgbClr val="000000"/>
                </a:solidFill>
              </a:rPr>
              <a:t>. </a:t>
            </a:r>
            <a:r>
              <a:rPr lang="fr-FR" b="0" u="none" err="1">
                <a:solidFill>
                  <a:srgbClr val="000000"/>
                </a:solidFill>
              </a:rPr>
              <a:t>Donec</a:t>
            </a:r>
            <a:r>
              <a:rPr lang="fr-FR" b="0" u="none">
                <a:solidFill>
                  <a:srgbClr val="000000"/>
                </a:solidFill>
              </a:rPr>
              <a:t> </a:t>
            </a:r>
            <a:r>
              <a:rPr lang="fr-FR" b="0" u="none" err="1">
                <a:solidFill>
                  <a:srgbClr val="000000"/>
                </a:solidFill>
              </a:rPr>
              <a:t>laoreet</a:t>
            </a:r>
            <a:r>
              <a:rPr lang="fr-FR" b="0" u="none">
                <a:solidFill>
                  <a:srgbClr val="000000"/>
                </a:solidFill>
              </a:rPr>
              <a:t> </a:t>
            </a:r>
            <a:r>
              <a:rPr lang="fr-FR" b="0" u="none" err="1">
                <a:solidFill>
                  <a:srgbClr val="000000"/>
                </a:solidFill>
              </a:rPr>
              <a:t>pulvinar</a:t>
            </a:r>
            <a:r>
              <a:rPr lang="fr-FR" b="0" u="none">
                <a:solidFill>
                  <a:srgbClr val="000000"/>
                </a:solidFill>
              </a:rPr>
              <a:t> bibendum. Duis pretium ante </a:t>
            </a:r>
            <a:r>
              <a:rPr lang="fr-FR" b="0" u="none" err="1">
                <a:solidFill>
                  <a:srgbClr val="000000"/>
                </a:solidFill>
              </a:rPr>
              <a:t>dui</a:t>
            </a:r>
            <a:r>
              <a:rPr lang="fr-FR" b="0" u="none">
                <a:solidFill>
                  <a:srgbClr val="000000"/>
                </a:solidFill>
              </a:rPr>
              <a:t>, </a:t>
            </a:r>
            <a:r>
              <a:rPr lang="fr-FR" b="0" u="none" err="1">
                <a:solidFill>
                  <a:srgbClr val="000000"/>
                </a:solidFill>
              </a:rPr>
              <a:t>ac</a:t>
            </a:r>
            <a:r>
              <a:rPr lang="fr-FR" b="0" u="none">
                <a:solidFill>
                  <a:srgbClr val="000000"/>
                </a:solidFill>
              </a:rPr>
              <a:t> pretium est </a:t>
            </a:r>
            <a:r>
              <a:rPr lang="fr-FR" b="0" u="none" err="1">
                <a:solidFill>
                  <a:srgbClr val="000000"/>
                </a:solidFill>
              </a:rPr>
              <a:t>maximus</a:t>
            </a:r>
            <a:r>
              <a:rPr lang="fr-FR" b="0" u="none">
                <a:solidFill>
                  <a:srgbClr val="000000"/>
                </a:solidFill>
              </a:rPr>
              <a:t> eu. </a:t>
            </a:r>
            <a:r>
              <a:rPr lang="fr-FR" b="0" u="none" err="1">
                <a:solidFill>
                  <a:srgbClr val="000000"/>
                </a:solidFill>
              </a:rPr>
              <a:t>Aliquam</a:t>
            </a:r>
            <a:r>
              <a:rPr lang="fr-FR" b="0" u="none">
                <a:solidFill>
                  <a:srgbClr val="000000"/>
                </a:solidFill>
              </a:rPr>
              <a:t> </a:t>
            </a:r>
            <a:r>
              <a:rPr lang="fr-FR" b="0" u="none" err="1">
                <a:solidFill>
                  <a:srgbClr val="000000"/>
                </a:solidFill>
              </a:rPr>
              <a:t>egestas</a:t>
            </a:r>
            <a:r>
              <a:rPr lang="fr-FR" b="0" u="none">
                <a:solidFill>
                  <a:srgbClr val="000000"/>
                </a:solidFill>
              </a:rPr>
              <a:t> </a:t>
            </a:r>
            <a:r>
              <a:rPr lang="fr-FR" b="0" u="none" err="1">
                <a:solidFill>
                  <a:srgbClr val="000000"/>
                </a:solidFill>
              </a:rPr>
              <a:t>congue</a:t>
            </a:r>
            <a:r>
              <a:rPr lang="fr-FR" b="0" u="none">
                <a:solidFill>
                  <a:srgbClr val="000000"/>
                </a:solidFill>
              </a:rPr>
              <a:t> </a:t>
            </a:r>
            <a:r>
              <a:rPr lang="fr-FR" b="0" u="none" err="1">
                <a:solidFill>
                  <a:srgbClr val="000000"/>
                </a:solidFill>
              </a:rPr>
              <a:t>neque</a:t>
            </a:r>
            <a:r>
              <a:rPr lang="fr-FR" b="0" u="none">
                <a:solidFill>
                  <a:srgbClr val="000000"/>
                </a:solidFill>
              </a:rPr>
              <a:t> a </a:t>
            </a:r>
            <a:r>
              <a:rPr lang="fr-FR" b="0" u="none" err="1">
                <a:solidFill>
                  <a:srgbClr val="000000"/>
                </a:solidFill>
              </a:rPr>
              <a:t>molestie</a:t>
            </a:r>
            <a:r>
              <a:rPr lang="fr-FR" b="0" u="none">
                <a:solidFill>
                  <a:srgbClr val="000000"/>
                </a:solidFill>
              </a:rPr>
              <a:t>. </a:t>
            </a:r>
            <a:r>
              <a:rPr lang="fr-FR" b="0" u="none" err="1">
                <a:solidFill>
                  <a:srgbClr val="000000"/>
                </a:solidFill>
              </a:rPr>
              <a:t>Vestibulum</a:t>
            </a:r>
            <a:r>
              <a:rPr lang="fr-FR" b="0" u="none">
                <a:solidFill>
                  <a:srgbClr val="000000"/>
                </a:solidFill>
              </a:rPr>
              <a:t> </a:t>
            </a:r>
            <a:r>
              <a:rPr lang="fr-FR" b="0" u="none" err="1">
                <a:solidFill>
                  <a:srgbClr val="000000"/>
                </a:solidFill>
              </a:rPr>
              <a:t>eget</a:t>
            </a:r>
            <a:r>
              <a:rPr lang="fr-FR" b="0" u="none">
                <a:solidFill>
                  <a:srgbClr val="000000"/>
                </a:solidFill>
              </a:rPr>
              <a:t> </a:t>
            </a:r>
            <a:r>
              <a:rPr lang="fr-FR" b="0" u="none" err="1">
                <a:solidFill>
                  <a:srgbClr val="000000"/>
                </a:solidFill>
              </a:rPr>
              <a:t>volutpat</a:t>
            </a:r>
            <a:r>
              <a:rPr lang="fr-FR" b="0" u="none">
                <a:solidFill>
                  <a:srgbClr val="000000"/>
                </a:solidFill>
              </a:rPr>
              <a:t> libero. Sed in </a:t>
            </a:r>
            <a:r>
              <a:rPr lang="fr-FR" b="0" u="none" err="1">
                <a:solidFill>
                  <a:srgbClr val="000000"/>
                </a:solidFill>
              </a:rPr>
              <a:t>metus</a:t>
            </a:r>
            <a:r>
              <a:rPr lang="fr-FR" b="0" u="none">
                <a:solidFill>
                  <a:srgbClr val="000000"/>
                </a:solidFill>
              </a:rPr>
              <a:t> et </a:t>
            </a:r>
            <a:r>
              <a:rPr lang="fr-FR" b="0" u="none" err="1">
                <a:solidFill>
                  <a:srgbClr val="000000"/>
                </a:solidFill>
              </a:rPr>
              <a:t>urna</a:t>
            </a:r>
            <a:r>
              <a:rPr lang="fr-FR" b="0" u="none">
                <a:solidFill>
                  <a:srgbClr val="000000"/>
                </a:solidFill>
              </a:rPr>
              <a:t> </a:t>
            </a:r>
            <a:r>
              <a:rPr lang="fr-FR" b="0" u="none" err="1">
                <a:solidFill>
                  <a:srgbClr val="000000"/>
                </a:solidFill>
              </a:rPr>
              <a:t>porttitor</a:t>
            </a:r>
            <a:r>
              <a:rPr lang="fr-FR" b="0" u="none">
                <a:solidFill>
                  <a:srgbClr val="000000"/>
                </a:solidFill>
              </a:rPr>
              <a:t> </a:t>
            </a:r>
            <a:r>
              <a:rPr lang="fr-FR" b="0" u="none" err="1">
                <a:solidFill>
                  <a:srgbClr val="000000"/>
                </a:solidFill>
              </a:rPr>
              <a:t>congue</a:t>
            </a:r>
            <a:r>
              <a:rPr lang="fr-FR" b="0" u="none">
                <a:solidFill>
                  <a:srgbClr val="000000"/>
                </a:solidFill>
              </a:rPr>
              <a:t>. Ut </a:t>
            </a:r>
            <a:r>
              <a:rPr lang="fr-FR" b="0" u="none" err="1">
                <a:solidFill>
                  <a:srgbClr val="000000"/>
                </a:solidFill>
              </a:rPr>
              <a:t>dictum</a:t>
            </a:r>
            <a:r>
              <a:rPr lang="fr-FR" b="0" u="none">
                <a:solidFill>
                  <a:srgbClr val="000000"/>
                </a:solidFill>
              </a:rPr>
              <a:t> </a:t>
            </a:r>
            <a:r>
              <a:rPr lang="fr-FR" b="0" u="none" err="1">
                <a:solidFill>
                  <a:srgbClr val="000000"/>
                </a:solidFill>
              </a:rPr>
              <a:t>felis</a:t>
            </a:r>
            <a:r>
              <a:rPr lang="fr-FR" b="0" u="none">
                <a:solidFill>
                  <a:srgbClr val="000000"/>
                </a:solidFill>
              </a:rPr>
              <a:t> ut </a:t>
            </a:r>
            <a:r>
              <a:rPr lang="fr-FR" b="0" u="none" err="1">
                <a:solidFill>
                  <a:srgbClr val="000000"/>
                </a:solidFill>
              </a:rPr>
              <a:t>justo</a:t>
            </a:r>
            <a:r>
              <a:rPr lang="fr-FR" b="0" u="none">
                <a:solidFill>
                  <a:srgbClr val="000000"/>
                </a:solidFill>
              </a:rPr>
              <a:t> </a:t>
            </a:r>
            <a:r>
              <a:rPr lang="fr-FR" b="0" u="none" err="1">
                <a:solidFill>
                  <a:srgbClr val="000000"/>
                </a:solidFill>
              </a:rPr>
              <a:t>sodales</a:t>
            </a:r>
            <a:r>
              <a:rPr lang="fr-FR" b="0" u="none">
                <a:solidFill>
                  <a:srgbClr val="000000"/>
                </a:solidFill>
              </a:rPr>
              <a:t>, a cursus </a:t>
            </a:r>
            <a:r>
              <a:rPr lang="fr-FR" b="0" u="none" err="1">
                <a:solidFill>
                  <a:srgbClr val="000000"/>
                </a:solidFill>
              </a:rPr>
              <a:t>quam</a:t>
            </a:r>
            <a:r>
              <a:rPr lang="fr-FR" b="0" u="none">
                <a:solidFill>
                  <a:srgbClr val="000000"/>
                </a:solidFill>
              </a:rPr>
              <a:t> </a:t>
            </a:r>
            <a:r>
              <a:rPr lang="fr-FR" b="0" u="none" err="1">
                <a:solidFill>
                  <a:srgbClr val="000000"/>
                </a:solidFill>
              </a:rPr>
              <a:t>ullamcorper</a:t>
            </a:r>
            <a:r>
              <a:rPr lang="fr-FR" b="0" u="none">
                <a:solidFill>
                  <a:srgbClr val="000000"/>
                </a:solidFill>
              </a:rPr>
              <a:t>.</a:t>
            </a:r>
            <a:endParaRPr lang="en-GB"/>
          </a:p>
        </p:txBody>
      </p:sp>
    </p:spTree>
    <p:extLst>
      <p:ext uri="{BB962C8B-B14F-4D97-AF65-F5344CB8AC3E}">
        <p14:creationId xmlns:p14="http://schemas.microsoft.com/office/powerpoint/2010/main" val="216312066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Double">
    <p:spTree>
      <p:nvGrpSpPr>
        <p:cNvPr id="1" name=""/>
        <p:cNvGrpSpPr/>
        <p:nvPr/>
      </p:nvGrpSpPr>
      <p:grpSpPr>
        <a:xfrm>
          <a:off x="0" y="0"/>
          <a:ext cx="0" cy="0"/>
          <a:chOff x="0" y="0"/>
          <a:chExt cx="0" cy="0"/>
        </a:xfrm>
      </p:grpSpPr>
      <p:sp>
        <p:nvSpPr>
          <p:cNvPr id="207" name="Rectangle"/>
          <p:cNvSpPr/>
          <p:nvPr/>
        </p:nvSpPr>
        <p:spPr>
          <a:xfrm>
            <a:off x="12192000" y="-1"/>
            <a:ext cx="12192000" cy="13716002"/>
          </a:xfrm>
          <a:prstGeom prst="rect">
            <a:avLst/>
          </a:prstGeom>
          <a:solidFill>
            <a:srgbClr val="97B2E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0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6687" y="1046024"/>
            <a:ext cx="3975102" cy="220968"/>
          </a:xfrm>
          <a:prstGeom prst="rect">
            <a:avLst/>
          </a:prstGeom>
          <a:ln w="12700">
            <a:miter lim="400000"/>
          </a:ln>
        </p:spPr>
      </p:pic>
      <p:pic>
        <p:nvPicPr>
          <p:cNvPr id="209"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pic>
        <p:nvPicPr>
          <p:cNvPr id="210" name="Image" descr="Image"/>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a:off x="9933631" y="6860928"/>
            <a:ext cx="4560494" cy="6848596"/>
          </a:xfrm>
          <a:prstGeom prst="rect">
            <a:avLst/>
          </a:prstGeom>
          <a:ln w="12700">
            <a:miter lim="400000"/>
          </a:ln>
        </p:spPr>
      </p:pic>
      <p:sp>
        <p:nvSpPr>
          <p:cNvPr id="211" name="Lorem ipsum dolor sit amet, consectetur adipiscing elit. Curabitur sem massa, pulvinar sed ultricies non, ultrices in dui.…"/>
          <p:cNvSpPr txBox="1">
            <a:spLocks noGrp="1"/>
          </p:cNvSpPr>
          <p:nvPr>
            <p:ph type="body" sz="quarter" idx="21"/>
          </p:nvPr>
        </p:nvSpPr>
        <p:spPr>
          <a:xfrm>
            <a:off x="969432" y="4265438"/>
            <a:ext cx="8247528" cy="6752992"/>
          </a:xfrm>
          <a:prstGeom prst="rect">
            <a:avLst/>
          </a:prstGeom>
        </p:spPr>
        <p:txBody>
          <a:bodyPr/>
          <a:lstStyle>
            <a:lvl1pPr marL="1219200" indent="-1219200">
              <a:buClr>
                <a:srgbClr val="5FC7D1"/>
              </a:buClr>
              <a:buSzPct val="100000"/>
              <a:buChar char="•"/>
              <a:defRPr/>
            </a:lvl1pPr>
          </a:lstStyle>
          <a:p>
            <a:pPr marL="609600" indent="-609600">
              <a:buClr>
                <a:srgbClr val="5FC7D1"/>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600" indent="-609600">
              <a:buClr>
                <a:srgbClr val="5FC7D1"/>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a:t>
            </a:r>
          </a:p>
        </p:txBody>
      </p:sp>
      <p:sp>
        <p:nvSpPr>
          <p:cNvPr id="212" name="90%…"/>
          <p:cNvSpPr>
            <a:spLocks noGrp="1"/>
          </p:cNvSpPr>
          <p:nvPr>
            <p:ph type="body" sz="half" idx="22"/>
          </p:nvPr>
        </p:nvSpPr>
        <p:spPr>
          <a:xfrm>
            <a:off x="16087249" y="1279702"/>
            <a:ext cx="8314130" cy="12445484"/>
          </a:xfrm>
          <a:prstGeom prst="rect">
            <a:avLst/>
          </a:prstGeom>
        </p:spPr>
        <p:txBody>
          <a:bodyPr anchor="ctr"/>
          <a:lstStyle>
            <a:lvl1pPr defTabSz="1651000">
              <a:lnSpc>
                <a:spcPct val="100000"/>
              </a:lnSpc>
              <a:spcBef>
                <a:spcPts val="0"/>
              </a:spcBef>
              <a:defRPr sz="3200" b="1">
                <a:solidFill>
                  <a:srgbClr val="FFFFFF"/>
                </a:solidFill>
              </a:defRPr>
            </a:lvl1pPr>
          </a:lstStyle>
          <a:p>
            <a:pPr defTabSz="825500">
              <a:lnSpc>
                <a:spcPct val="100000"/>
              </a:lnSpc>
              <a:spcBef>
                <a:spcPts val="0"/>
              </a:spcBef>
              <a:defRPr sz="20000" b="1">
                <a:solidFill>
                  <a:srgbClr val="FFFFFF"/>
                </a:solidFill>
              </a:defRPr>
            </a:pPr>
            <a:r>
              <a:t>90%</a:t>
            </a:r>
          </a:p>
          <a:p>
            <a:pPr defTabSz="825500">
              <a:lnSpc>
                <a:spcPct val="100000"/>
              </a:lnSpc>
              <a:spcBef>
                <a:spcPts val="0"/>
              </a:spcBef>
              <a:defRPr sz="3200">
                <a:solidFill>
                  <a:srgbClr val="FFFFFF"/>
                </a:solidFill>
              </a:defRPr>
            </a:pPr>
            <a:r>
              <a:t>Lorem ipsum</a:t>
            </a:r>
          </a:p>
        </p:txBody>
      </p:sp>
      <p:sp>
        <p:nvSpPr>
          <p:cNvPr id="213" name="Titre de diapositive"/>
          <p:cNvSpPr txBox="1">
            <a:spLocks noGrp="1"/>
          </p:cNvSpPr>
          <p:nvPr>
            <p:ph type="body" sz="quarter" idx="23" hasCustomPrompt="1"/>
          </p:nvPr>
        </p:nvSpPr>
        <p:spPr>
          <a:xfrm>
            <a:off x="1018801" y="2610001"/>
            <a:ext cx="10347338" cy="1433166"/>
          </a:xfrm>
          <a:prstGeom prst="rect">
            <a:avLst/>
          </a:prstGeom>
        </p:spPr>
        <p:txBody>
          <a:bodyPr anchor="b"/>
          <a:lstStyle>
            <a:lvl1pPr>
              <a:lnSpc>
                <a:spcPct val="80000"/>
              </a:lnSpc>
              <a:spcBef>
                <a:spcPts val="0"/>
              </a:spcBef>
              <a:defRPr sz="6000" b="1" spc="-200">
                <a:solidFill>
                  <a:srgbClr val="306EC7"/>
                </a:solidFill>
              </a:defRPr>
            </a:lvl1pPr>
          </a:lstStyle>
          <a:p>
            <a:r>
              <a:rPr err="1"/>
              <a:t>Titre</a:t>
            </a:r>
            <a:r>
              <a:t> de </a:t>
            </a:r>
            <a:r>
              <a:rPr lang="fr-FR"/>
              <a:t>la </a:t>
            </a:r>
            <a:r>
              <a:t>diapositive</a:t>
            </a:r>
          </a:p>
        </p:txBody>
      </p:sp>
      <p:sp>
        <p:nvSpPr>
          <p:cNvPr id="214"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pic>
        <p:nvPicPr>
          <p:cNvPr id="12" name="Image 11">
            <a:extLst>
              <a:ext uri="{FF2B5EF4-FFF2-40B4-BE49-F238E27FC236}">
                <a16:creationId xmlns:a16="http://schemas.microsoft.com/office/drawing/2014/main" id="{5BEF09BE-6B93-4A20-BEB5-7E528437E75E}"/>
              </a:ext>
            </a:extLst>
          </p:cNvPr>
          <p:cNvPicPr>
            <a:picLocks noChangeAspect="1"/>
          </p:cNvPicPr>
          <p:nvPr userDrawn="1"/>
        </p:nvPicPr>
        <p:blipFill>
          <a:blip r:embed="rId5"/>
          <a:stretch>
            <a:fillRect/>
          </a:stretch>
        </p:blipFill>
        <p:spPr>
          <a:xfrm>
            <a:off x="969433" y="894758"/>
            <a:ext cx="2794106" cy="523508"/>
          </a:xfrm>
          <a:prstGeom prst="rect">
            <a:avLst/>
          </a:prstGeom>
        </p:spPr>
      </p:pic>
    </p:spTree>
    <p:extLst>
      <p:ext uri="{BB962C8B-B14F-4D97-AF65-F5344CB8AC3E}">
        <p14:creationId xmlns:p14="http://schemas.microsoft.com/office/powerpoint/2010/main" val="107684193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ouble">
    <p:spTree>
      <p:nvGrpSpPr>
        <p:cNvPr id="1" name=""/>
        <p:cNvGrpSpPr/>
        <p:nvPr/>
      </p:nvGrpSpPr>
      <p:grpSpPr>
        <a:xfrm>
          <a:off x="0" y="0"/>
          <a:ext cx="0" cy="0"/>
          <a:chOff x="0" y="0"/>
          <a:chExt cx="0" cy="0"/>
        </a:xfrm>
      </p:grpSpPr>
      <p:pic>
        <p:nvPicPr>
          <p:cNvPr id="221" name="Image" descr="Image"/>
          <p:cNvPicPr>
            <a:picLocks noChangeAspect="1"/>
          </p:cNvPicPr>
          <p:nvPr/>
        </p:nvPicPr>
        <p:blipFill>
          <a:blip r:embed="rId2"/>
          <a:stretch>
            <a:fillRect/>
          </a:stretch>
        </p:blipFill>
        <p:spPr>
          <a:xfrm>
            <a:off x="15242233" y="4582713"/>
            <a:ext cx="9139538" cy="9139510"/>
          </a:xfrm>
          <a:prstGeom prst="rect">
            <a:avLst/>
          </a:prstGeom>
          <a:ln w="12700">
            <a:miter lim="400000"/>
          </a:ln>
        </p:spPr>
      </p:pic>
      <p:sp>
        <p:nvSpPr>
          <p:cNvPr id="222" name="Rectangle"/>
          <p:cNvSpPr/>
          <p:nvPr/>
        </p:nvSpPr>
        <p:spPr>
          <a:xfrm>
            <a:off x="12192000" y="-1"/>
            <a:ext cx="12192000" cy="13716002"/>
          </a:xfrm>
          <a:prstGeom prst="rect">
            <a:avLst/>
          </a:prstGeom>
          <a:solidFill>
            <a:srgbClr val="97B2E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23"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pic>
        <p:nvPicPr>
          <p:cNvPr id="224"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6687" y="1046024"/>
            <a:ext cx="3975102" cy="220968"/>
          </a:xfrm>
          <a:prstGeom prst="rect">
            <a:avLst/>
          </a:prstGeom>
          <a:ln w="12700">
            <a:miter lim="400000"/>
          </a:ln>
        </p:spPr>
      </p:pic>
      <p:sp>
        <p:nvSpPr>
          <p:cNvPr id="225"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sp>
        <p:nvSpPr>
          <p:cNvPr id="11" name="Lorem ipsum dolor sit amet, consectetur adipiscing elit. Curabitur sem massa, pulvinar sed ultricies non, ultrices in dui.…">
            <a:extLst>
              <a:ext uri="{FF2B5EF4-FFF2-40B4-BE49-F238E27FC236}">
                <a16:creationId xmlns:a16="http://schemas.microsoft.com/office/drawing/2014/main" id="{2F1CAEAB-92AF-884C-940A-B0F882917B37}"/>
              </a:ext>
            </a:extLst>
          </p:cNvPr>
          <p:cNvSpPr txBox="1">
            <a:spLocks noGrp="1"/>
          </p:cNvSpPr>
          <p:nvPr>
            <p:ph type="body" sz="quarter" idx="21"/>
          </p:nvPr>
        </p:nvSpPr>
        <p:spPr>
          <a:xfrm>
            <a:off x="969432" y="4265438"/>
            <a:ext cx="8247528" cy="6752992"/>
          </a:xfrm>
          <a:prstGeom prst="rect">
            <a:avLst/>
          </a:prstGeom>
          <a:ln w="12700">
            <a:miter lim="400000"/>
          </a:ln>
        </p:spPr>
        <p:txBody>
          <a:bodyPr lIns="50800" tIns="50800" rIns="50800" bIns="50800">
            <a:normAutofit/>
          </a:bodyPr>
          <a:lstStyle>
            <a:lvl1pPr>
              <a:defRPr dirty="0"/>
            </a:lvl1pPr>
          </a:lstStyle>
          <a:p>
            <a:pPr marL="609600" lvl="0" indent="-609600">
              <a:buClr>
                <a:srgbClr val="5FC7D1"/>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600" lvl="0" indent="-609600">
              <a:buClr>
                <a:srgbClr val="5FC7D1"/>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a:t>
            </a:r>
          </a:p>
        </p:txBody>
      </p:sp>
      <p:sp>
        <p:nvSpPr>
          <p:cNvPr id="12" name="90%…">
            <a:extLst>
              <a:ext uri="{FF2B5EF4-FFF2-40B4-BE49-F238E27FC236}">
                <a16:creationId xmlns:a16="http://schemas.microsoft.com/office/drawing/2014/main" id="{277B9B16-9720-5543-ACE8-F3E72256F875}"/>
              </a:ext>
            </a:extLst>
          </p:cNvPr>
          <p:cNvSpPr>
            <a:spLocks noGrp="1"/>
          </p:cNvSpPr>
          <p:nvPr>
            <p:ph type="body" sz="half" idx="22"/>
          </p:nvPr>
        </p:nvSpPr>
        <p:spPr>
          <a:xfrm>
            <a:off x="16087249" y="1279702"/>
            <a:ext cx="8314130" cy="12445484"/>
          </a:xfrm>
          <a:prstGeom prst="rect">
            <a:avLst/>
          </a:prstGeom>
        </p:spPr>
        <p:txBody>
          <a:bodyPr anchor="ctr"/>
          <a:lstStyle>
            <a:lvl1pPr defTabSz="1651000">
              <a:lnSpc>
                <a:spcPct val="100000"/>
              </a:lnSpc>
              <a:spcBef>
                <a:spcPts val="0"/>
              </a:spcBef>
              <a:defRPr sz="3200" b="1">
                <a:solidFill>
                  <a:srgbClr val="FFFFFF"/>
                </a:solidFill>
              </a:defRPr>
            </a:lvl1pPr>
          </a:lstStyle>
          <a:p>
            <a:pPr defTabSz="825500">
              <a:lnSpc>
                <a:spcPct val="100000"/>
              </a:lnSpc>
              <a:spcBef>
                <a:spcPts val="0"/>
              </a:spcBef>
              <a:defRPr sz="20000" b="1">
                <a:solidFill>
                  <a:srgbClr val="FFFFFF"/>
                </a:solidFill>
              </a:defRPr>
            </a:pPr>
            <a:r>
              <a:t>90%</a:t>
            </a:r>
          </a:p>
          <a:p>
            <a:pPr defTabSz="825500">
              <a:lnSpc>
                <a:spcPct val="100000"/>
              </a:lnSpc>
              <a:spcBef>
                <a:spcPts val="0"/>
              </a:spcBef>
              <a:defRPr sz="3200">
                <a:solidFill>
                  <a:srgbClr val="FFFFFF"/>
                </a:solidFill>
              </a:defRPr>
            </a:pPr>
            <a:r>
              <a:t>Lorem ipsum</a:t>
            </a:r>
          </a:p>
        </p:txBody>
      </p:sp>
      <p:sp>
        <p:nvSpPr>
          <p:cNvPr id="13" name="Titre de diapositive">
            <a:extLst>
              <a:ext uri="{FF2B5EF4-FFF2-40B4-BE49-F238E27FC236}">
                <a16:creationId xmlns:a16="http://schemas.microsoft.com/office/drawing/2014/main" id="{72DAB857-9256-8644-9347-2B284C45C2E6}"/>
              </a:ext>
            </a:extLst>
          </p:cNvPr>
          <p:cNvSpPr txBox="1">
            <a:spLocks noGrp="1"/>
          </p:cNvSpPr>
          <p:nvPr>
            <p:ph type="body" sz="quarter" idx="23" hasCustomPrompt="1"/>
          </p:nvPr>
        </p:nvSpPr>
        <p:spPr>
          <a:xfrm>
            <a:off x="1018801" y="2610001"/>
            <a:ext cx="10347338" cy="1433166"/>
          </a:xfrm>
          <a:prstGeom prst="rect">
            <a:avLst/>
          </a:prstGeom>
        </p:spPr>
        <p:txBody>
          <a:bodyPr anchor="b"/>
          <a:lstStyle>
            <a:lvl1pPr>
              <a:lnSpc>
                <a:spcPct val="80000"/>
              </a:lnSpc>
              <a:spcBef>
                <a:spcPts val="0"/>
              </a:spcBef>
              <a:defRPr sz="6000" b="1" spc="-200">
                <a:solidFill>
                  <a:srgbClr val="306EC7"/>
                </a:solidFill>
              </a:defRPr>
            </a:lvl1pPr>
          </a:lstStyle>
          <a:p>
            <a:r>
              <a:rPr err="1"/>
              <a:t>Titre</a:t>
            </a:r>
            <a:r>
              <a:t> de </a:t>
            </a:r>
            <a:r>
              <a:rPr lang="fr-FR"/>
              <a:t>la </a:t>
            </a:r>
            <a:r>
              <a:t>diapositive</a:t>
            </a:r>
          </a:p>
        </p:txBody>
      </p:sp>
    </p:spTree>
    <p:extLst>
      <p:ext uri="{BB962C8B-B14F-4D97-AF65-F5344CB8AC3E}">
        <p14:creationId xmlns:p14="http://schemas.microsoft.com/office/powerpoint/2010/main" val="20351776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Disposition personnalisée">
    <p:spTree>
      <p:nvGrpSpPr>
        <p:cNvPr id="1" name=""/>
        <p:cNvGrpSpPr/>
        <p:nvPr/>
      </p:nvGrpSpPr>
      <p:grpSpPr>
        <a:xfrm>
          <a:off x="0" y="0"/>
          <a:ext cx="0" cy="0"/>
          <a:chOff x="0" y="0"/>
          <a:chExt cx="0" cy="0"/>
        </a:xfrm>
      </p:grpSpPr>
      <p:pic>
        <p:nvPicPr>
          <p:cNvPr id="6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350" y="745590"/>
            <a:ext cx="2775371" cy="521401"/>
          </a:xfrm>
          <a:prstGeom prst="rect">
            <a:avLst/>
          </a:prstGeom>
          <a:ln w="12700">
            <a:miter lim="400000"/>
          </a:ln>
        </p:spPr>
      </p:pic>
      <p:pic>
        <p:nvPicPr>
          <p:cNvPr id="69"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73"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7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9" name="Titre de diapositive">
            <a:extLst>
              <a:ext uri="{FF2B5EF4-FFF2-40B4-BE49-F238E27FC236}">
                <a16:creationId xmlns:a16="http://schemas.microsoft.com/office/drawing/2014/main" id="{FCB90004-0072-404B-A8A0-75B18DEB01C2}"/>
              </a:ext>
            </a:extLst>
          </p:cNvPr>
          <p:cNvSpPr txBox="1">
            <a:spLocks noGrp="1"/>
          </p:cNvSpPr>
          <p:nvPr>
            <p:ph type="body" sz="quarter" idx="21"/>
          </p:nvPr>
        </p:nvSpPr>
        <p:spPr>
          <a:xfrm>
            <a:off x="1020232" y="2610606"/>
            <a:ext cx="14264793" cy="952972"/>
          </a:xfrm>
          <a:prstGeom prst="rect">
            <a:avLst/>
          </a:prstGeom>
        </p:spPr>
        <p:txBody>
          <a:bodyPr anchor="b">
            <a:spAutoFit/>
          </a:bodyPr>
          <a:lstStyle>
            <a:lvl1pPr>
              <a:lnSpc>
                <a:spcPct val="80000"/>
              </a:lnSpc>
              <a:spcBef>
                <a:spcPts val="0"/>
              </a:spcBef>
              <a:defRPr sz="6000" b="1" spc="-119">
                <a:solidFill>
                  <a:srgbClr val="306EC7"/>
                </a:solidFill>
              </a:defRPr>
            </a:lvl1pPr>
          </a:lstStyle>
          <a:p>
            <a:r>
              <a:rPr err="1"/>
              <a:t>Titre</a:t>
            </a:r>
            <a:r>
              <a:t> de diapositive</a:t>
            </a:r>
          </a:p>
        </p:txBody>
      </p:sp>
      <p:sp>
        <p:nvSpPr>
          <p:cNvPr id="10" name="Titre de diapositive">
            <a:extLst>
              <a:ext uri="{FF2B5EF4-FFF2-40B4-BE49-F238E27FC236}">
                <a16:creationId xmlns:a16="http://schemas.microsoft.com/office/drawing/2014/main" id="{B69CA1FD-1DD6-1749-84A6-485CB598170F}"/>
              </a:ext>
            </a:extLst>
          </p:cNvPr>
          <p:cNvSpPr txBox="1">
            <a:spLocks noGrp="1"/>
          </p:cNvSpPr>
          <p:nvPr>
            <p:ph type="body" sz="quarter" idx="22" hasCustomPrompt="1"/>
          </p:nvPr>
        </p:nvSpPr>
        <p:spPr>
          <a:xfrm>
            <a:off x="1020232" y="3563577"/>
            <a:ext cx="14264793" cy="644534"/>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11" name="Espace réservé du texte 2">
            <a:extLst>
              <a:ext uri="{FF2B5EF4-FFF2-40B4-BE49-F238E27FC236}">
                <a16:creationId xmlns:a16="http://schemas.microsoft.com/office/drawing/2014/main" id="{DF9D46E3-1B5C-0047-924B-6983B137512E}"/>
              </a:ext>
            </a:extLst>
          </p:cNvPr>
          <p:cNvSpPr>
            <a:spLocks noGrp="1"/>
          </p:cNvSpPr>
          <p:nvPr>
            <p:ph type="body" sz="quarter" idx="23"/>
          </p:nvPr>
        </p:nvSpPr>
        <p:spPr>
          <a:xfrm>
            <a:off x="1020763" y="5000625"/>
            <a:ext cx="20696237" cy="7515225"/>
          </a:xfrm>
        </p:spPr>
        <p:txBody>
          <a:bodyPr/>
          <a:lstStyle>
            <a:lvl1pPr marL="534988" indent="-534988">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419" indent="-327659" algn="l" defTabSz="2096971">
              <a:lnSpc>
                <a:spcPct val="120000"/>
              </a:lnSpc>
              <a:spcBef>
                <a:spcPts val="3800"/>
              </a:spcBef>
              <a:buClr>
                <a:srgbClr val="5FC7D1"/>
              </a:buClr>
              <a:buSzPct val="123000"/>
              <a:buChar char="-"/>
              <a:defRPr kumimoji="0" lang="fr-FR" sz="2800"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marL="1201419" lvl="1" indent="-327659" algn="l" defTabSz="2096971">
              <a:lnSpc>
                <a:spcPct val="120000"/>
              </a:lnSpc>
              <a:spcBef>
                <a:spcPts val="3800"/>
              </a:spcBef>
              <a:buClr>
                <a:srgbClr val="5FC7D1"/>
              </a:buClr>
              <a:buSzPct val="123000"/>
              <a:buChar char="-"/>
              <a:defRPr sz="2800">
                <a:solidFill>
                  <a:srgbClr val="000000"/>
                </a:solidFill>
                <a:latin typeface="Arial"/>
                <a:ea typeface="Arial"/>
                <a:cs typeface="Arial"/>
                <a:sym typeface="Arial"/>
              </a:defRPr>
            </a:pPr>
            <a:r>
              <a:rPr lang="fr-FR" err="1">
                <a:solidFill>
                  <a:srgbClr val="000000"/>
                </a:solidFill>
              </a:rPr>
              <a:t>Fusce</a:t>
            </a:r>
            <a:r>
              <a:rPr lang="fr-FR">
                <a:solidFill>
                  <a:srgbClr val="000000"/>
                </a:solidFill>
              </a:rPr>
              <a:t> </a:t>
            </a:r>
            <a:r>
              <a:rPr lang="fr-FR" err="1">
                <a:solidFill>
                  <a:srgbClr val="000000"/>
                </a:solidFill>
              </a:rPr>
              <a:t>faucibus</a:t>
            </a:r>
            <a:r>
              <a:rPr lang="fr-FR">
                <a:solidFill>
                  <a:srgbClr val="000000"/>
                </a:solidFill>
              </a:rPr>
              <a:t> </a:t>
            </a:r>
            <a:r>
              <a:rPr lang="fr-FR" err="1">
                <a:solidFill>
                  <a:srgbClr val="000000"/>
                </a:solidFill>
              </a:rPr>
              <a:t>arcu</a:t>
            </a:r>
            <a:r>
              <a:rPr lang="fr-FR">
                <a:solidFill>
                  <a:srgbClr val="000000"/>
                </a:solidFill>
              </a:rPr>
              <a:t> ex, </a:t>
            </a:r>
            <a:r>
              <a:rPr lang="fr-FR" err="1">
                <a:solidFill>
                  <a:srgbClr val="000000"/>
                </a:solidFill>
              </a:rPr>
              <a:t>quis</a:t>
            </a:r>
            <a:r>
              <a:rPr lang="fr-FR">
                <a:solidFill>
                  <a:srgbClr val="000000"/>
                </a:solidFill>
              </a:rPr>
              <a:t> </a:t>
            </a:r>
            <a:r>
              <a:rPr lang="fr-FR" err="1">
                <a:solidFill>
                  <a:srgbClr val="000000"/>
                </a:solidFill>
              </a:rPr>
              <a:t>viverra</a:t>
            </a:r>
            <a:r>
              <a:rPr lang="fr-FR">
                <a:solidFill>
                  <a:srgbClr val="000000"/>
                </a:solidFill>
              </a:rPr>
              <a:t> </a:t>
            </a:r>
            <a:r>
              <a:rPr lang="fr-FR" err="1">
                <a:solidFill>
                  <a:srgbClr val="000000"/>
                </a:solidFill>
              </a:rPr>
              <a:t>risus</a:t>
            </a:r>
            <a:r>
              <a:rPr lang="fr-FR">
                <a:solidFill>
                  <a:srgbClr val="000000"/>
                </a:solidFill>
              </a:rPr>
              <a:t> pretium nec. </a:t>
            </a:r>
            <a:r>
              <a:rPr lang="fr-FR" err="1">
                <a:solidFill>
                  <a:srgbClr val="000000"/>
                </a:solidFill>
              </a:rPr>
              <a:t>Pellentesque</a:t>
            </a:r>
            <a:r>
              <a:rPr lang="fr-FR">
                <a:solidFill>
                  <a:srgbClr val="000000"/>
                </a:solidFill>
              </a:rPr>
              <a:t> </a:t>
            </a:r>
            <a:r>
              <a:rPr lang="fr-FR" err="1">
                <a:solidFill>
                  <a:srgbClr val="000000"/>
                </a:solidFill>
              </a:rPr>
              <a:t>maximus</a:t>
            </a:r>
            <a:r>
              <a:rPr lang="fr-FR">
                <a:solidFill>
                  <a:srgbClr val="000000"/>
                </a:solidFill>
              </a:rPr>
              <a:t> </a:t>
            </a:r>
            <a:r>
              <a:rPr lang="fr-FR" err="1">
                <a:solidFill>
                  <a:srgbClr val="000000"/>
                </a:solidFill>
              </a:rPr>
              <a:t>nulla</a:t>
            </a:r>
            <a:r>
              <a:rPr lang="fr-FR">
                <a:solidFill>
                  <a:srgbClr val="000000"/>
                </a:solidFill>
              </a:rPr>
              <a:t> id </a:t>
            </a:r>
            <a:r>
              <a:rPr lang="fr-FR" err="1">
                <a:solidFill>
                  <a:srgbClr val="000000"/>
                </a:solidFill>
              </a:rPr>
              <a:t>enim</a:t>
            </a:r>
            <a:r>
              <a:rPr lang="fr-FR">
                <a:solidFill>
                  <a:srgbClr val="000000"/>
                </a:solidFill>
              </a:rPr>
              <a:t> </a:t>
            </a:r>
            <a:r>
              <a:rPr lang="fr-FR" err="1">
                <a:solidFill>
                  <a:srgbClr val="000000"/>
                </a:solidFill>
              </a:rPr>
              <a:t>vehicula</a:t>
            </a:r>
            <a:r>
              <a:rPr lang="fr-FR">
                <a:solidFill>
                  <a:srgbClr val="000000"/>
                </a:solidFill>
              </a:rPr>
              <a:t>, ut </a:t>
            </a:r>
            <a:r>
              <a:rPr lang="fr-FR" err="1">
                <a:solidFill>
                  <a:srgbClr val="000000"/>
                </a:solidFill>
              </a:rPr>
              <a:t>aliquet</a:t>
            </a:r>
            <a:r>
              <a:rPr lang="fr-FR">
                <a:solidFill>
                  <a:srgbClr val="000000"/>
                </a:solidFill>
              </a:rPr>
              <a:t> </a:t>
            </a:r>
            <a:r>
              <a:rPr lang="fr-FR" err="1">
                <a:solidFill>
                  <a:srgbClr val="000000"/>
                </a:solidFill>
              </a:rPr>
              <a:t>orci</a:t>
            </a:r>
            <a:r>
              <a:rPr lang="fr-FR">
                <a:solidFill>
                  <a:srgbClr val="000000"/>
                </a:solidFill>
              </a:rPr>
              <a:t> </a:t>
            </a:r>
            <a:r>
              <a:rPr lang="fr-FR" err="1">
                <a:solidFill>
                  <a:srgbClr val="000000"/>
                </a:solidFill>
              </a:rPr>
              <a:t>tincidunt</a:t>
            </a:r>
            <a:r>
              <a:rPr lang="fr-FR">
                <a:solidFill>
                  <a:srgbClr val="000000"/>
                </a:solidFill>
              </a:rPr>
              <a:t>. Duis id </a:t>
            </a:r>
            <a:r>
              <a:rPr lang="fr-FR" err="1">
                <a:solidFill>
                  <a:srgbClr val="000000"/>
                </a:solidFill>
              </a:rPr>
              <a:t>pharetra</a:t>
            </a:r>
            <a:r>
              <a:rPr lang="fr-FR">
                <a:solidFill>
                  <a:srgbClr val="000000"/>
                </a:solidFill>
              </a:rPr>
              <a:t> </a:t>
            </a:r>
            <a:r>
              <a:rPr lang="fr-FR" err="1">
                <a:solidFill>
                  <a:srgbClr val="000000"/>
                </a:solidFill>
              </a:rPr>
              <a:t>dolor</a:t>
            </a:r>
            <a:r>
              <a:rPr lang="fr-FR">
                <a:solidFill>
                  <a:srgbClr val="000000"/>
                </a:solidFill>
              </a:rPr>
              <a:t>, </a:t>
            </a:r>
            <a:r>
              <a:rPr lang="fr-FR" err="1">
                <a:solidFill>
                  <a:srgbClr val="000000"/>
                </a:solidFill>
              </a:rPr>
              <a:t>sed</a:t>
            </a:r>
            <a:r>
              <a:rPr lang="fr-FR">
                <a:solidFill>
                  <a:srgbClr val="000000"/>
                </a:solidFill>
              </a:rPr>
              <a:t> </a:t>
            </a:r>
            <a:r>
              <a:rPr lang="fr-FR" err="1">
                <a:solidFill>
                  <a:srgbClr val="000000"/>
                </a:solidFill>
              </a:rPr>
              <a:t>condimentum</a:t>
            </a:r>
            <a:r>
              <a:rPr lang="fr-FR">
                <a:solidFill>
                  <a:srgbClr val="000000"/>
                </a:solidFill>
              </a:rPr>
              <a:t> </a:t>
            </a:r>
            <a:r>
              <a:rPr lang="fr-FR" err="1">
                <a:solidFill>
                  <a:srgbClr val="000000"/>
                </a:solidFill>
              </a:rPr>
              <a:t>risus</a:t>
            </a:r>
            <a:r>
              <a:rPr lang="fr-FR">
                <a:solidFill>
                  <a:srgbClr val="000000"/>
                </a:solidFill>
              </a:rPr>
              <a:t>. Sed </a:t>
            </a:r>
            <a:r>
              <a:rPr lang="fr-FR" err="1">
                <a:solidFill>
                  <a:srgbClr val="000000"/>
                </a:solidFill>
              </a:rPr>
              <a:t>eleifend</a:t>
            </a:r>
            <a:r>
              <a:rPr lang="fr-FR">
                <a:solidFill>
                  <a:srgbClr val="000000"/>
                </a:solidFill>
              </a:rPr>
              <a:t>, mi </a:t>
            </a:r>
            <a:r>
              <a:rPr lang="fr-FR" err="1">
                <a:solidFill>
                  <a:srgbClr val="000000"/>
                </a:solidFill>
              </a:rPr>
              <a:t>quis</a:t>
            </a:r>
            <a:r>
              <a:rPr lang="fr-FR">
                <a:solidFill>
                  <a:srgbClr val="000000"/>
                </a:solidFill>
              </a:rPr>
              <a:t> </a:t>
            </a:r>
            <a:r>
              <a:rPr lang="fr-FR" err="1">
                <a:solidFill>
                  <a:srgbClr val="000000"/>
                </a:solidFill>
              </a:rPr>
              <a:t>consectetur</a:t>
            </a:r>
            <a:r>
              <a:rPr lang="fr-FR">
                <a:solidFill>
                  <a:srgbClr val="000000"/>
                </a:solidFill>
              </a:rPr>
              <a:t> </a:t>
            </a:r>
            <a:r>
              <a:rPr lang="fr-FR" err="1">
                <a:solidFill>
                  <a:srgbClr val="000000"/>
                </a:solidFill>
              </a:rPr>
              <a:t>suscipit</a:t>
            </a:r>
            <a:r>
              <a:rPr lang="fr-FR">
                <a:solidFill>
                  <a:srgbClr val="000000"/>
                </a:solidFill>
              </a:rPr>
              <a:t>, </a:t>
            </a:r>
            <a:r>
              <a:rPr lang="fr-FR" err="1">
                <a:solidFill>
                  <a:srgbClr val="000000"/>
                </a:solidFill>
              </a:rPr>
              <a:t>velit</a:t>
            </a:r>
            <a:r>
              <a:rPr lang="fr-FR">
                <a:solidFill>
                  <a:srgbClr val="000000"/>
                </a:solidFill>
              </a:rPr>
              <a:t> ante </a:t>
            </a:r>
            <a:r>
              <a:rPr lang="fr-FR" err="1">
                <a:solidFill>
                  <a:srgbClr val="000000"/>
                </a:solidFill>
              </a:rPr>
              <a:t>malesuada</a:t>
            </a:r>
            <a:r>
              <a:rPr lang="fr-FR">
                <a:solidFill>
                  <a:srgbClr val="000000"/>
                </a:solidFill>
              </a:rPr>
              <a:t> ante, a porta </a:t>
            </a:r>
            <a:r>
              <a:rPr lang="fr-FR" err="1">
                <a:solidFill>
                  <a:srgbClr val="000000"/>
                </a:solidFill>
              </a:rPr>
              <a:t>felis</a:t>
            </a:r>
            <a:r>
              <a:rPr lang="fr-FR">
                <a:solidFill>
                  <a:srgbClr val="000000"/>
                </a:solidFill>
              </a:rPr>
              <a:t> </a:t>
            </a:r>
            <a:r>
              <a:rPr lang="fr-FR" err="1">
                <a:solidFill>
                  <a:srgbClr val="000000"/>
                </a:solidFill>
              </a:rPr>
              <a:t>leo</a:t>
            </a:r>
            <a:r>
              <a:rPr lang="fr-FR">
                <a:solidFill>
                  <a:srgbClr val="000000"/>
                </a:solidFill>
              </a:rPr>
              <a:t> ut </a:t>
            </a:r>
            <a:r>
              <a:rPr lang="fr-FR" err="1">
                <a:solidFill>
                  <a:srgbClr val="000000"/>
                </a:solidFill>
              </a:rPr>
              <a:t>nulla</a:t>
            </a:r>
            <a:r>
              <a:rPr lang="fr-FR">
                <a:solidFill>
                  <a:srgbClr val="000000"/>
                </a:solidFill>
              </a:rPr>
              <a:t>. </a:t>
            </a:r>
            <a:r>
              <a:rPr lang="fr-FR" err="1">
                <a:solidFill>
                  <a:srgbClr val="000000"/>
                </a:solidFill>
              </a:rPr>
              <a:t>Vestibulum</a:t>
            </a:r>
            <a:r>
              <a:rPr lang="fr-FR">
                <a:solidFill>
                  <a:srgbClr val="000000"/>
                </a:solidFill>
              </a:rPr>
              <a:t> et </a:t>
            </a:r>
            <a:r>
              <a:rPr lang="fr-FR" err="1">
                <a:solidFill>
                  <a:srgbClr val="000000"/>
                </a:solidFill>
              </a:rPr>
              <a:t>rutrum</a:t>
            </a:r>
            <a:r>
              <a:rPr lang="fr-FR">
                <a:solidFill>
                  <a:srgbClr val="000000"/>
                </a:solidFill>
              </a:rPr>
              <a:t> libero.</a:t>
            </a:r>
            <a:endParaRPr lang="fr-FR" sz="2500">
              <a:solidFill>
                <a:srgbClr val="000000"/>
              </a:solidFill>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pic>
        <p:nvPicPr>
          <p:cNvPr id="235" name="Image" descr="Image"/>
          <p:cNvPicPr>
            <a:picLocks noChangeAspect="1"/>
          </p:cNvPicPr>
          <p:nvPr/>
        </p:nvPicPr>
        <p:blipFill>
          <a:blip r:embed="rId2"/>
          <a:stretch>
            <a:fillRect/>
          </a:stretch>
        </p:blipFill>
        <p:spPr>
          <a:xfrm>
            <a:off x="15242233" y="4582713"/>
            <a:ext cx="9139538" cy="9139510"/>
          </a:xfrm>
          <a:prstGeom prst="rect">
            <a:avLst/>
          </a:prstGeom>
          <a:ln w="12700">
            <a:miter lim="400000"/>
          </a:ln>
        </p:spPr>
      </p:pic>
      <p:sp>
        <p:nvSpPr>
          <p:cNvPr id="236" name="Rectangle"/>
          <p:cNvSpPr/>
          <p:nvPr/>
        </p:nvSpPr>
        <p:spPr>
          <a:xfrm>
            <a:off x="12192000" y="-1"/>
            <a:ext cx="12192000" cy="13716002"/>
          </a:xfrm>
          <a:prstGeom prst="rect">
            <a:avLst/>
          </a:prstGeom>
          <a:solidFill>
            <a:srgbClr val="97B2E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3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pic>
        <p:nvPicPr>
          <p:cNvPr id="240"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6687" y="1046024"/>
            <a:ext cx="3975102" cy="220968"/>
          </a:xfrm>
          <a:prstGeom prst="rect">
            <a:avLst/>
          </a:prstGeom>
          <a:ln w="12700">
            <a:miter lim="400000"/>
          </a:ln>
        </p:spPr>
      </p:pic>
      <p:sp>
        <p:nvSpPr>
          <p:cNvPr id="241" name="Numéro de diapositive"/>
          <p:cNvSpPr txBox="1">
            <a:spLocks noGrp="1"/>
          </p:cNvSpPr>
          <p:nvPr>
            <p:ph type="sldNum" sz="quarter" idx="2"/>
          </p:nvPr>
        </p:nvSpPr>
        <p:spPr>
          <a:xfrm>
            <a:off x="23708649" y="12784816"/>
            <a:ext cx="516167" cy="405239"/>
          </a:xfrm>
          <a:prstGeom prst="rect">
            <a:avLst/>
          </a:prstGeom>
        </p:spPr>
        <p:txBody>
          <a:bodyPr/>
          <a:lstStyle/>
          <a:p>
            <a:pPr>
              <a:defRPr/>
            </a:pPr>
            <a:fld id="{86CB4B4D-7CA3-9044-876B-883B54F8677D}" type="slidenum">
              <a:rPr lang="fr-FR" smtClean="0"/>
              <a:pPr>
                <a:defRPr/>
              </a:pPr>
              <a:t>‹N°›</a:t>
            </a:fld>
            <a:endParaRPr lang="fr-FR"/>
          </a:p>
        </p:txBody>
      </p:sp>
      <p:sp>
        <p:nvSpPr>
          <p:cNvPr id="10" name="Lorem ipsum dolor sit amet, consectetur adipiscing elit. Curabitur sem massa, pulvinar sed ultricies non, ultrices in dui.…">
            <a:extLst>
              <a:ext uri="{FF2B5EF4-FFF2-40B4-BE49-F238E27FC236}">
                <a16:creationId xmlns:a16="http://schemas.microsoft.com/office/drawing/2014/main" id="{FDBE53D1-6E92-E343-928D-8B651BB2748C}"/>
              </a:ext>
            </a:extLst>
          </p:cNvPr>
          <p:cNvSpPr txBox="1">
            <a:spLocks noGrp="1"/>
          </p:cNvSpPr>
          <p:nvPr>
            <p:ph type="body" sz="quarter" idx="21"/>
          </p:nvPr>
        </p:nvSpPr>
        <p:spPr>
          <a:xfrm>
            <a:off x="969432" y="4265438"/>
            <a:ext cx="8247528" cy="6752992"/>
          </a:xfrm>
          <a:prstGeom prst="rect">
            <a:avLst/>
          </a:prstGeom>
        </p:spPr>
        <p:txBody>
          <a:bodyPr/>
          <a:lstStyle>
            <a:lvl1pPr marL="1219200" indent="-1219200">
              <a:buClr>
                <a:srgbClr val="5FC7D1"/>
              </a:buClr>
              <a:buSzPct val="100000"/>
              <a:buChar char="•"/>
              <a:defRPr/>
            </a:lvl1pPr>
          </a:lstStyle>
          <a:p>
            <a:pPr marL="609600" indent="-609600">
              <a:buClr>
                <a:srgbClr val="5FC7D1"/>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600" indent="-609600">
              <a:buClr>
                <a:srgbClr val="5FC7D1"/>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a:t>
            </a:r>
          </a:p>
        </p:txBody>
      </p:sp>
      <p:sp>
        <p:nvSpPr>
          <p:cNvPr id="3" name="Espace réservé du graphique 2">
            <a:extLst>
              <a:ext uri="{FF2B5EF4-FFF2-40B4-BE49-F238E27FC236}">
                <a16:creationId xmlns:a16="http://schemas.microsoft.com/office/drawing/2014/main" id="{0C74D3C4-C952-4141-A4A9-603E1CC2E37A}"/>
              </a:ext>
            </a:extLst>
          </p:cNvPr>
          <p:cNvSpPr>
            <a:spLocks noGrp="1"/>
          </p:cNvSpPr>
          <p:nvPr>
            <p:ph type="chart" sz="quarter" idx="25" hasCustomPrompt="1"/>
          </p:nvPr>
        </p:nvSpPr>
        <p:spPr>
          <a:xfrm>
            <a:off x="16402051" y="5600701"/>
            <a:ext cx="4657726" cy="3629026"/>
          </a:xfrm>
        </p:spPr>
        <p:txBody>
          <a:bodyPr>
            <a:normAutofit/>
          </a:bodyPr>
          <a:lstStyle>
            <a:lvl1pPr>
              <a:defRPr sz="3600" b="1">
                <a:solidFill>
                  <a:srgbClr val="FFFFFF"/>
                </a:solidFill>
              </a:defRPr>
            </a:lvl1pPr>
          </a:lstStyle>
          <a:p>
            <a:r>
              <a:rPr lang="en-GB" b="1" err="1"/>
              <a:t>Insérer</a:t>
            </a:r>
            <a:r>
              <a:rPr lang="en-GB" b="1"/>
              <a:t> un </a:t>
            </a:r>
            <a:r>
              <a:rPr lang="en-GB" b="1" err="1"/>
              <a:t>graphique</a:t>
            </a:r>
            <a:endParaRPr lang="en-GB"/>
          </a:p>
        </p:txBody>
      </p:sp>
      <p:sp>
        <p:nvSpPr>
          <p:cNvPr id="13" name="Titre de diapositive">
            <a:extLst>
              <a:ext uri="{FF2B5EF4-FFF2-40B4-BE49-F238E27FC236}">
                <a16:creationId xmlns:a16="http://schemas.microsoft.com/office/drawing/2014/main" id="{7181A039-80B3-5A45-A7AA-52CCDB7409A9}"/>
              </a:ext>
            </a:extLst>
          </p:cNvPr>
          <p:cNvSpPr txBox="1">
            <a:spLocks noGrp="1"/>
          </p:cNvSpPr>
          <p:nvPr>
            <p:ph type="body" sz="quarter" idx="23" hasCustomPrompt="1"/>
          </p:nvPr>
        </p:nvSpPr>
        <p:spPr>
          <a:xfrm>
            <a:off x="1018801" y="2610001"/>
            <a:ext cx="10347338" cy="1433166"/>
          </a:xfrm>
          <a:prstGeom prst="rect">
            <a:avLst/>
          </a:prstGeom>
        </p:spPr>
        <p:txBody>
          <a:bodyPr anchor="b"/>
          <a:lstStyle>
            <a:lvl1pPr>
              <a:lnSpc>
                <a:spcPct val="80000"/>
              </a:lnSpc>
              <a:spcBef>
                <a:spcPts val="0"/>
              </a:spcBef>
              <a:defRPr sz="6000" b="1" spc="-200">
                <a:solidFill>
                  <a:srgbClr val="306EC7"/>
                </a:solidFill>
              </a:defRPr>
            </a:lvl1pPr>
          </a:lstStyle>
          <a:p>
            <a:r>
              <a:rPr err="1"/>
              <a:t>Titre</a:t>
            </a:r>
            <a:r>
              <a:t> de </a:t>
            </a:r>
            <a:r>
              <a:rPr lang="fr-FR"/>
              <a:t>la </a:t>
            </a:r>
            <a:r>
              <a:t>diapositive</a:t>
            </a:r>
          </a:p>
        </p:txBody>
      </p:sp>
    </p:spTree>
    <p:extLst>
      <p:ext uri="{BB962C8B-B14F-4D97-AF65-F5344CB8AC3E}">
        <p14:creationId xmlns:p14="http://schemas.microsoft.com/office/powerpoint/2010/main" val="392483297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hiffres clès">
    <p:spTree>
      <p:nvGrpSpPr>
        <p:cNvPr id="1" name=""/>
        <p:cNvGrpSpPr/>
        <p:nvPr/>
      </p:nvGrpSpPr>
      <p:grpSpPr>
        <a:xfrm>
          <a:off x="0" y="0"/>
          <a:ext cx="0" cy="0"/>
          <a:chOff x="0" y="0"/>
          <a:chExt cx="0" cy="0"/>
        </a:xfrm>
      </p:grpSpPr>
      <p:sp>
        <p:nvSpPr>
          <p:cNvPr id="249" name="Rectangle"/>
          <p:cNvSpPr/>
          <p:nvPr/>
        </p:nvSpPr>
        <p:spPr>
          <a:xfrm>
            <a:off x="12191998" y="-1"/>
            <a:ext cx="12192004" cy="13716002"/>
          </a:xfrm>
          <a:prstGeom prst="rect">
            <a:avLst/>
          </a:prstGeom>
          <a:solidFill>
            <a:srgbClr val="306EC7"/>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50"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6687" y="1046024"/>
            <a:ext cx="3975102" cy="220968"/>
          </a:xfrm>
          <a:prstGeom prst="rect">
            <a:avLst/>
          </a:prstGeom>
          <a:ln w="12700">
            <a:miter lim="400000"/>
          </a:ln>
        </p:spPr>
      </p:pic>
      <p:pic>
        <p:nvPicPr>
          <p:cNvPr id="252"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3983" y="12640051"/>
            <a:ext cx="977902" cy="685802"/>
          </a:xfrm>
          <a:prstGeom prst="rect">
            <a:avLst/>
          </a:prstGeom>
          <a:ln w="12700">
            <a:miter lim="400000"/>
          </a:ln>
        </p:spPr>
      </p:pic>
      <p:sp>
        <p:nvSpPr>
          <p:cNvPr id="253" name="Lorem ipsum dolor sit amet, consectetur adipiscing elit. Curabitur sem massa, pulvinar sed ultricies non, ultrices in dui."/>
          <p:cNvSpPr txBox="1">
            <a:spLocks noGrp="1"/>
          </p:cNvSpPr>
          <p:nvPr>
            <p:ph type="body" sz="quarter" idx="21"/>
          </p:nvPr>
        </p:nvSpPr>
        <p:spPr>
          <a:xfrm>
            <a:off x="969434" y="4305623"/>
            <a:ext cx="6035944" cy="5218994"/>
          </a:xfrm>
          <a:prstGeom prst="rect">
            <a:avLst/>
          </a:prstGeom>
        </p:spPr>
        <p:txBody>
          <a:bodyPr/>
          <a:lstStyle>
            <a:lvl1pPr>
              <a:buClr>
                <a:srgbClr val="5FC7D1"/>
              </a:buClr>
            </a:lvl1pPr>
          </a:lstStyle>
          <a:p>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a:t>
            </a:r>
          </a:p>
        </p:txBody>
      </p:sp>
      <p:sp>
        <p:nvSpPr>
          <p:cNvPr id="256" name="Numéro de diapositive"/>
          <p:cNvSpPr txBox="1">
            <a:spLocks noGrp="1"/>
          </p:cNvSpPr>
          <p:nvPr>
            <p:ph type="sldNum" sz="quarter" idx="2"/>
          </p:nvPr>
        </p:nvSpPr>
        <p:spPr>
          <a:xfrm>
            <a:off x="23708649" y="12784816"/>
            <a:ext cx="516167" cy="405239"/>
          </a:xfrm>
          <a:prstGeom prst="rect">
            <a:avLst/>
          </a:prstGeom>
        </p:spPr>
        <p:txBody>
          <a:bodyPr/>
          <a:lstStyle>
            <a:lvl1pPr>
              <a:defRPr>
                <a:solidFill>
                  <a:srgbClr val="306EC7"/>
                </a:solidFill>
              </a:defRPr>
            </a:lvl1pPr>
          </a:lstStyle>
          <a:p>
            <a:pPr>
              <a:defRPr/>
            </a:pPr>
            <a:fld id="{86CB4B4D-7CA3-9044-876B-883B54F8677D}" type="slidenum">
              <a:rPr lang="fr-FR" smtClean="0"/>
              <a:pPr>
                <a:defRPr/>
              </a:pPr>
              <a:t>‹N°›</a:t>
            </a:fld>
            <a:endParaRPr lang="fr-FR"/>
          </a:p>
        </p:txBody>
      </p:sp>
      <p:sp>
        <p:nvSpPr>
          <p:cNvPr id="12" name="90%…">
            <a:extLst>
              <a:ext uri="{FF2B5EF4-FFF2-40B4-BE49-F238E27FC236}">
                <a16:creationId xmlns:a16="http://schemas.microsoft.com/office/drawing/2014/main" id="{E6428975-054C-614F-9A0C-BC76538F098F}"/>
              </a:ext>
            </a:extLst>
          </p:cNvPr>
          <p:cNvSpPr>
            <a:spLocks noGrp="1"/>
          </p:cNvSpPr>
          <p:nvPr>
            <p:ph type="body" sz="half" idx="22"/>
          </p:nvPr>
        </p:nvSpPr>
        <p:spPr>
          <a:xfrm>
            <a:off x="16771214" y="1279702"/>
            <a:ext cx="7630164" cy="12445484"/>
          </a:xfrm>
          <a:prstGeom prst="rect">
            <a:avLst/>
          </a:prstGeom>
        </p:spPr>
        <p:txBody>
          <a:bodyPr anchor="ctr"/>
          <a:lstStyle>
            <a:lvl1pPr defTabSz="1651000">
              <a:lnSpc>
                <a:spcPct val="100000"/>
              </a:lnSpc>
              <a:spcBef>
                <a:spcPts val="0"/>
              </a:spcBef>
              <a:defRPr sz="3200" b="1">
                <a:solidFill>
                  <a:srgbClr val="FFFFFF"/>
                </a:solidFill>
              </a:defRPr>
            </a:lvl1pPr>
          </a:lstStyle>
          <a:p>
            <a:pPr defTabSz="825500">
              <a:lnSpc>
                <a:spcPct val="100000"/>
              </a:lnSpc>
              <a:spcBef>
                <a:spcPts val="0"/>
              </a:spcBef>
              <a:defRPr sz="20000" b="1">
                <a:solidFill>
                  <a:srgbClr val="FFFFFF"/>
                </a:solidFill>
              </a:defRPr>
            </a:pPr>
            <a:r>
              <a:t>90%</a:t>
            </a:r>
          </a:p>
          <a:p>
            <a:pPr defTabSz="825500">
              <a:lnSpc>
                <a:spcPct val="100000"/>
              </a:lnSpc>
              <a:spcBef>
                <a:spcPts val="0"/>
              </a:spcBef>
              <a:defRPr sz="3200">
                <a:solidFill>
                  <a:srgbClr val="FFFFFF"/>
                </a:solidFill>
              </a:defRPr>
            </a:pPr>
            <a:r>
              <a:t>Lorem ipsum</a:t>
            </a:r>
          </a:p>
        </p:txBody>
      </p:sp>
      <p:sp>
        <p:nvSpPr>
          <p:cNvPr id="14" name="Titre de diapositive">
            <a:extLst>
              <a:ext uri="{FF2B5EF4-FFF2-40B4-BE49-F238E27FC236}">
                <a16:creationId xmlns:a16="http://schemas.microsoft.com/office/drawing/2014/main" id="{95F0B6C4-4ECB-0245-93D0-209FCE83F92D}"/>
              </a:ext>
            </a:extLst>
          </p:cNvPr>
          <p:cNvSpPr txBox="1">
            <a:spLocks noGrp="1"/>
          </p:cNvSpPr>
          <p:nvPr>
            <p:ph type="body" sz="quarter" idx="23" hasCustomPrompt="1"/>
          </p:nvPr>
        </p:nvSpPr>
        <p:spPr>
          <a:xfrm>
            <a:off x="1018801" y="2610001"/>
            <a:ext cx="10347338" cy="1433166"/>
          </a:xfrm>
          <a:prstGeom prst="rect">
            <a:avLst/>
          </a:prstGeom>
          <a:ln w="12700">
            <a:miter lim="400000"/>
          </a:ln>
        </p:spPr>
        <p:txBody>
          <a:bodyPr lIns="50800" tIns="50800" rIns="50800" bIns="50800" anchor="b">
            <a:normAutofit/>
          </a:bodyPr>
          <a:lstStyle>
            <a:lvl1pPr>
              <a:defRPr sz="6000" b="1" spc="-200" dirty="0">
                <a:solidFill>
                  <a:srgbClr val="306EC7"/>
                </a:solidFill>
              </a:defRPr>
            </a:lvl1pPr>
          </a:lstStyle>
          <a:p>
            <a:pPr lvl="0">
              <a:lnSpc>
                <a:spcPct val="80000"/>
              </a:lnSpc>
              <a:spcBef>
                <a:spcPts val="0"/>
              </a:spcBef>
            </a:pPr>
            <a:r>
              <a:rPr err="1"/>
              <a:t>Titre</a:t>
            </a:r>
            <a:r>
              <a:t> de </a:t>
            </a:r>
            <a:r>
              <a:rPr lang="fr-FR"/>
              <a:t>la </a:t>
            </a:r>
            <a:r>
              <a:t>diapositive</a:t>
            </a:r>
          </a:p>
        </p:txBody>
      </p:sp>
      <p:pic>
        <p:nvPicPr>
          <p:cNvPr id="11" name="Image" descr="Image">
            <a:extLst>
              <a:ext uri="{FF2B5EF4-FFF2-40B4-BE49-F238E27FC236}">
                <a16:creationId xmlns:a16="http://schemas.microsoft.com/office/drawing/2014/main" id="{97283720-1FCD-4499-B057-F5511354D3A6}"/>
              </a:ext>
            </a:extLst>
          </p:cNvPr>
          <p:cNvPicPr>
            <a:picLocks noChangeAspect="1"/>
          </p:cNvPicPr>
          <p:nvPr userDrawn="1"/>
        </p:nvPicPr>
        <p:blipFill>
          <a:blip r:embed="rId4"/>
          <a:stretch>
            <a:fillRect/>
          </a:stretch>
        </p:blipFill>
        <p:spPr>
          <a:xfrm>
            <a:off x="7638186" y="6861069"/>
            <a:ext cx="9133028" cy="6853566"/>
          </a:xfrm>
          <a:prstGeom prst="rect">
            <a:avLst/>
          </a:prstGeom>
          <a:ln w="12700">
            <a:miter lim="400000"/>
          </a:ln>
        </p:spPr>
      </p:pic>
      <p:pic>
        <p:nvPicPr>
          <p:cNvPr id="15" name="Image 14">
            <a:extLst>
              <a:ext uri="{FF2B5EF4-FFF2-40B4-BE49-F238E27FC236}">
                <a16:creationId xmlns:a16="http://schemas.microsoft.com/office/drawing/2014/main" id="{DA6A4E8E-3D82-4DF9-A8D8-819CC513081F}"/>
              </a:ext>
            </a:extLst>
          </p:cNvPr>
          <p:cNvPicPr>
            <a:picLocks noChangeAspect="1"/>
          </p:cNvPicPr>
          <p:nvPr userDrawn="1"/>
        </p:nvPicPr>
        <p:blipFill>
          <a:blip r:embed="rId5"/>
          <a:stretch>
            <a:fillRect/>
          </a:stretch>
        </p:blipFill>
        <p:spPr>
          <a:xfrm>
            <a:off x="969433" y="894758"/>
            <a:ext cx="2794106" cy="523508"/>
          </a:xfrm>
          <a:prstGeom prst="rect">
            <a:avLst/>
          </a:prstGeom>
        </p:spPr>
      </p:pic>
    </p:spTree>
    <p:extLst>
      <p:ext uri="{BB962C8B-B14F-4D97-AF65-F5344CB8AC3E}">
        <p14:creationId xmlns:p14="http://schemas.microsoft.com/office/powerpoint/2010/main" val="428539538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reserve="1">
  <p:cSld name="Conlusion">
    <p:bg>
      <p:bgPr>
        <a:solidFill>
          <a:srgbClr val="306EC7"/>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D2270D0E-E076-9D4F-8F20-369BB56EE773}"/>
              </a:ext>
            </a:extLst>
          </p:cNvPr>
          <p:cNvSpPr/>
          <p:nvPr userDrawn="1"/>
        </p:nvSpPr>
        <p:spPr>
          <a:xfrm>
            <a:off x="-9848" y="-1"/>
            <a:ext cx="24403696" cy="1745434"/>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30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304" name="Image" descr="Image"/>
          <p:cNvPicPr>
            <a:picLocks noChangeAspect="1"/>
          </p:cNvPicPr>
          <p:nvPr/>
        </p:nvPicPr>
        <p:blipFill>
          <a:blip r:embed="rId3"/>
          <a:stretch>
            <a:fillRect/>
          </a:stretch>
        </p:blipFill>
        <p:spPr>
          <a:xfrm>
            <a:off x="15244256" y="4571983"/>
            <a:ext cx="9144104" cy="9144038"/>
          </a:xfrm>
          <a:prstGeom prst="rect">
            <a:avLst/>
          </a:prstGeom>
          <a:ln w="12700">
            <a:miter lim="400000"/>
          </a:ln>
        </p:spPr>
      </p:pic>
      <p:sp>
        <p:nvSpPr>
          <p:cNvPr id="305" name="Titre de diapositive"/>
          <p:cNvSpPr txBox="1">
            <a:spLocks noGrp="1"/>
          </p:cNvSpPr>
          <p:nvPr>
            <p:ph type="body" sz="quarter" idx="21" hasCustomPrompt="1"/>
          </p:nvPr>
        </p:nvSpPr>
        <p:spPr>
          <a:xfrm>
            <a:off x="969435" y="6141418"/>
            <a:ext cx="10347338" cy="1433164"/>
          </a:xfrm>
          <a:prstGeom prst="rect">
            <a:avLst/>
          </a:prstGeom>
        </p:spPr>
        <p:txBody>
          <a:bodyPr anchor="ctr"/>
          <a:lstStyle>
            <a:lvl1pPr>
              <a:lnSpc>
                <a:spcPct val="80000"/>
              </a:lnSpc>
              <a:spcBef>
                <a:spcPts val="0"/>
              </a:spcBef>
              <a:defRPr sz="6000" b="1" spc="-200">
                <a:solidFill>
                  <a:srgbClr val="FFFFFF"/>
                </a:solidFill>
              </a:defRPr>
            </a:lvl1pPr>
          </a:lstStyle>
          <a:p>
            <a:r>
              <a:t>Merci </a:t>
            </a:r>
            <a:r>
              <a:rPr lang="fr-FR"/>
              <a:t>de</a:t>
            </a:r>
            <a:r>
              <a:t> </a:t>
            </a:r>
            <a:r>
              <a:rPr err="1"/>
              <a:t>votre</a:t>
            </a:r>
            <a:r>
              <a:t> attention</a:t>
            </a:r>
          </a:p>
        </p:txBody>
      </p:sp>
      <p:pic>
        <p:nvPicPr>
          <p:cNvPr id="9" name="Image 8">
            <a:extLst>
              <a:ext uri="{FF2B5EF4-FFF2-40B4-BE49-F238E27FC236}">
                <a16:creationId xmlns:a16="http://schemas.microsoft.com/office/drawing/2014/main" id="{88042BB4-60B4-4847-85E9-6C97A1F171DE}"/>
              </a:ext>
            </a:extLst>
          </p:cNvPr>
          <p:cNvPicPr>
            <a:picLocks noChangeAspect="1"/>
          </p:cNvPicPr>
          <p:nvPr userDrawn="1"/>
        </p:nvPicPr>
        <p:blipFill>
          <a:blip r:embed="rId4"/>
          <a:stretch>
            <a:fillRect/>
          </a:stretch>
        </p:blipFill>
        <p:spPr>
          <a:xfrm>
            <a:off x="969433" y="894758"/>
            <a:ext cx="2794106" cy="523508"/>
          </a:xfrm>
          <a:prstGeom prst="rect">
            <a:avLst/>
          </a:prstGeom>
        </p:spPr>
      </p:pic>
    </p:spTree>
    <p:extLst>
      <p:ext uri="{BB962C8B-B14F-4D97-AF65-F5344CB8AC3E}">
        <p14:creationId xmlns:p14="http://schemas.microsoft.com/office/powerpoint/2010/main" val="200994255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Sous titre et puces">
    <p:spTree>
      <p:nvGrpSpPr>
        <p:cNvPr id="1" name=""/>
        <p:cNvGrpSpPr/>
        <p:nvPr/>
      </p:nvGrpSpPr>
      <p:grpSpPr>
        <a:xfrm>
          <a:off x="0" y="0"/>
          <a:ext cx="0" cy="0"/>
          <a:chOff x="0" y="0"/>
          <a:chExt cx="0" cy="0"/>
        </a:xfrm>
      </p:grpSpPr>
      <p:pic>
        <p:nvPicPr>
          <p:cNvPr id="57" name="Image" descr="Image"/>
          <p:cNvPicPr>
            <a:picLocks noChangeAspect="1"/>
          </p:cNvPicPr>
          <p:nvPr/>
        </p:nvPicPr>
        <p:blipFill>
          <a:blip r:embed="rId2"/>
          <a:stretch>
            <a:fillRect/>
          </a:stretch>
        </p:blipFill>
        <p:spPr>
          <a:xfrm>
            <a:off x="15242232" y="4582712"/>
            <a:ext cx="9139538" cy="9139509"/>
          </a:xfrm>
          <a:prstGeom prst="rect">
            <a:avLst/>
          </a:prstGeom>
          <a:ln w="12700">
            <a:miter lim="400000"/>
          </a:ln>
        </p:spPr>
      </p:pic>
      <p:sp>
        <p:nvSpPr>
          <p:cNvPr id="59" name="Titre de diapositive"/>
          <p:cNvSpPr txBox="1">
            <a:spLocks noGrp="1"/>
          </p:cNvSpPr>
          <p:nvPr>
            <p:ph type="body" sz="quarter" idx="21"/>
          </p:nvPr>
        </p:nvSpPr>
        <p:spPr>
          <a:xfrm>
            <a:off x="1020232" y="2610606"/>
            <a:ext cx="14264793" cy="952972"/>
          </a:xfrm>
          <a:prstGeom prst="rect">
            <a:avLst/>
          </a:prstGeom>
        </p:spPr>
        <p:txBody>
          <a:bodyPr anchor="b">
            <a:spAutoFit/>
          </a:bodyPr>
          <a:lstStyle>
            <a:lvl1pPr>
              <a:lnSpc>
                <a:spcPct val="80000"/>
              </a:lnSpc>
              <a:spcBef>
                <a:spcPts val="0"/>
              </a:spcBef>
              <a:defRPr sz="6000" b="1" spc="-119">
                <a:solidFill>
                  <a:srgbClr val="306EC7"/>
                </a:solidFill>
              </a:defRPr>
            </a:lvl1pPr>
          </a:lstStyle>
          <a:p>
            <a:r>
              <a:rPr dirty="0" err="1"/>
              <a:t>Titre</a:t>
            </a:r>
            <a:r>
              <a:rPr dirty="0"/>
              <a:t> de diapositive</a:t>
            </a:r>
          </a:p>
        </p:txBody>
      </p:sp>
      <p:sp>
        <p:nvSpPr>
          <p:cNvPr id="60" name="Titre de diapositive"/>
          <p:cNvSpPr txBox="1">
            <a:spLocks noGrp="1"/>
          </p:cNvSpPr>
          <p:nvPr>
            <p:ph type="body" sz="quarter" idx="22" hasCustomPrompt="1"/>
          </p:nvPr>
        </p:nvSpPr>
        <p:spPr>
          <a:xfrm>
            <a:off x="1020232" y="3563577"/>
            <a:ext cx="14264793" cy="644534"/>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dirty="0"/>
              <a:t>Sous-titre de la diapositive</a:t>
            </a:r>
          </a:p>
        </p:txBody>
      </p:sp>
      <p:sp>
        <p:nvSpPr>
          <p:cNvPr id="6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3" name="Espace réservé du texte 2">
            <a:extLst>
              <a:ext uri="{FF2B5EF4-FFF2-40B4-BE49-F238E27FC236}">
                <a16:creationId xmlns:a16="http://schemas.microsoft.com/office/drawing/2014/main" id="{60A6D467-0371-CD41-BED0-C61D2E6C51E7}"/>
              </a:ext>
            </a:extLst>
          </p:cNvPr>
          <p:cNvSpPr>
            <a:spLocks noGrp="1"/>
          </p:cNvSpPr>
          <p:nvPr>
            <p:ph type="body" sz="quarter" idx="23"/>
          </p:nvPr>
        </p:nvSpPr>
        <p:spPr>
          <a:xfrm>
            <a:off x="1020763" y="5000625"/>
            <a:ext cx="14263687" cy="7515225"/>
          </a:xfrm>
        </p:spPr>
        <p:txBody>
          <a:bodyPr/>
          <a:lstStyle>
            <a:lvl1pPr marL="534988" indent="-534988">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419" indent="-327659" algn="l" defTabSz="2096971">
              <a:lnSpc>
                <a:spcPct val="120000"/>
              </a:lnSpc>
              <a:spcBef>
                <a:spcPts val="3800"/>
              </a:spcBef>
              <a:buClr>
                <a:srgbClr val="5FC7D1"/>
              </a:buClr>
              <a:buSzPct val="123000"/>
              <a:buChar char="-"/>
              <a:defRPr kumimoji="0" lang="fr-FR" sz="2800" b="0" i="0" u="none" strike="noStrike" cap="none" spc="0" normalizeH="0" baseline="0">
                <a:ln>
                  <a:noFill/>
                </a:ln>
                <a:solidFill>
                  <a:srgbClr val="000000"/>
                </a:solidFill>
                <a:effectLst/>
                <a:uFillTx/>
                <a:latin typeface="Arial"/>
                <a:ea typeface="Arial"/>
                <a:cs typeface="Arial"/>
                <a:sym typeface="Arial"/>
              </a:defRPr>
            </a:lvl2pPr>
          </a:lstStyle>
          <a:p>
            <a:pPr lvl="0"/>
            <a:r>
              <a:rPr lang="fr-FR" dirty="0"/>
              <a:t>Cliquez pour modifier les styles du texte du masque</a:t>
            </a:r>
          </a:p>
          <a:p>
            <a:pPr marL="1201419" lvl="1" indent="-327659" algn="l" defTabSz="2096971">
              <a:lnSpc>
                <a:spcPct val="120000"/>
              </a:lnSpc>
              <a:spcBef>
                <a:spcPts val="3800"/>
              </a:spcBef>
              <a:buClr>
                <a:srgbClr val="5FC7D1"/>
              </a:buClr>
              <a:buSzPct val="123000"/>
              <a:buChar char="-"/>
              <a:defRPr sz="2800">
                <a:solidFill>
                  <a:srgbClr val="000000"/>
                </a:solidFill>
                <a:latin typeface="Arial"/>
                <a:ea typeface="Arial"/>
                <a:cs typeface="Arial"/>
                <a:sym typeface="Arial"/>
              </a:defRPr>
            </a:pPr>
            <a:r>
              <a:rPr lang="fr-FR" dirty="0" err="1">
                <a:solidFill>
                  <a:srgbClr val="000000"/>
                </a:solidFill>
              </a:rPr>
              <a:t>Fusce</a:t>
            </a:r>
            <a:r>
              <a:rPr lang="fr-FR" dirty="0">
                <a:solidFill>
                  <a:srgbClr val="000000"/>
                </a:solidFill>
              </a:rPr>
              <a:t> </a:t>
            </a:r>
            <a:r>
              <a:rPr lang="fr-FR" dirty="0" err="1">
                <a:solidFill>
                  <a:srgbClr val="000000"/>
                </a:solidFill>
              </a:rPr>
              <a:t>faucibus</a:t>
            </a:r>
            <a:r>
              <a:rPr lang="fr-FR" dirty="0">
                <a:solidFill>
                  <a:srgbClr val="000000"/>
                </a:solidFill>
              </a:rPr>
              <a:t> </a:t>
            </a:r>
            <a:r>
              <a:rPr lang="fr-FR" dirty="0" err="1">
                <a:solidFill>
                  <a:srgbClr val="000000"/>
                </a:solidFill>
              </a:rPr>
              <a:t>arcu</a:t>
            </a:r>
            <a:r>
              <a:rPr lang="fr-FR" dirty="0">
                <a:solidFill>
                  <a:srgbClr val="000000"/>
                </a:solidFill>
              </a:rPr>
              <a:t> ex, </a:t>
            </a:r>
            <a:r>
              <a:rPr lang="fr-FR" dirty="0" err="1">
                <a:solidFill>
                  <a:srgbClr val="000000"/>
                </a:solidFill>
              </a:rPr>
              <a:t>quis</a:t>
            </a:r>
            <a:r>
              <a:rPr lang="fr-FR" dirty="0">
                <a:solidFill>
                  <a:srgbClr val="000000"/>
                </a:solidFill>
              </a:rPr>
              <a:t> </a:t>
            </a:r>
            <a:r>
              <a:rPr lang="fr-FR" dirty="0" err="1">
                <a:solidFill>
                  <a:srgbClr val="000000"/>
                </a:solidFill>
              </a:rPr>
              <a:t>viverra</a:t>
            </a:r>
            <a:r>
              <a:rPr lang="fr-FR" dirty="0">
                <a:solidFill>
                  <a:srgbClr val="000000"/>
                </a:solidFill>
              </a:rPr>
              <a:t> </a:t>
            </a:r>
            <a:r>
              <a:rPr lang="fr-FR" dirty="0" err="1">
                <a:solidFill>
                  <a:srgbClr val="000000"/>
                </a:solidFill>
              </a:rPr>
              <a:t>risus</a:t>
            </a:r>
            <a:r>
              <a:rPr lang="fr-FR" dirty="0">
                <a:solidFill>
                  <a:srgbClr val="000000"/>
                </a:solidFill>
              </a:rPr>
              <a:t> pretium nec. </a:t>
            </a:r>
            <a:r>
              <a:rPr lang="fr-FR" dirty="0" err="1">
                <a:solidFill>
                  <a:srgbClr val="000000"/>
                </a:solidFill>
              </a:rPr>
              <a:t>Pellentesque</a:t>
            </a:r>
            <a:r>
              <a:rPr lang="fr-FR" dirty="0">
                <a:solidFill>
                  <a:srgbClr val="000000"/>
                </a:solidFill>
              </a:rPr>
              <a:t> </a:t>
            </a:r>
            <a:r>
              <a:rPr lang="fr-FR" dirty="0" err="1">
                <a:solidFill>
                  <a:srgbClr val="000000"/>
                </a:solidFill>
              </a:rPr>
              <a:t>maximus</a:t>
            </a:r>
            <a:r>
              <a:rPr lang="fr-FR" dirty="0">
                <a:solidFill>
                  <a:srgbClr val="000000"/>
                </a:solidFill>
              </a:rPr>
              <a:t> </a:t>
            </a:r>
            <a:r>
              <a:rPr lang="fr-FR" dirty="0" err="1">
                <a:solidFill>
                  <a:srgbClr val="000000"/>
                </a:solidFill>
              </a:rPr>
              <a:t>nulla</a:t>
            </a:r>
            <a:r>
              <a:rPr lang="fr-FR" dirty="0">
                <a:solidFill>
                  <a:srgbClr val="000000"/>
                </a:solidFill>
              </a:rPr>
              <a:t> id </a:t>
            </a:r>
            <a:r>
              <a:rPr lang="fr-FR" dirty="0" err="1">
                <a:solidFill>
                  <a:srgbClr val="000000"/>
                </a:solidFill>
              </a:rPr>
              <a:t>enim</a:t>
            </a:r>
            <a:r>
              <a:rPr lang="fr-FR" dirty="0">
                <a:solidFill>
                  <a:srgbClr val="000000"/>
                </a:solidFill>
              </a:rPr>
              <a:t> </a:t>
            </a:r>
            <a:r>
              <a:rPr lang="fr-FR" dirty="0" err="1">
                <a:solidFill>
                  <a:srgbClr val="000000"/>
                </a:solidFill>
              </a:rPr>
              <a:t>vehicula</a:t>
            </a:r>
            <a:r>
              <a:rPr lang="fr-FR" dirty="0">
                <a:solidFill>
                  <a:srgbClr val="000000"/>
                </a:solidFill>
              </a:rPr>
              <a:t>, ut </a:t>
            </a:r>
            <a:r>
              <a:rPr lang="fr-FR" dirty="0" err="1">
                <a:solidFill>
                  <a:srgbClr val="000000"/>
                </a:solidFill>
              </a:rPr>
              <a:t>aliquet</a:t>
            </a:r>
            <a:r>
              <a:rPr lang="fr-FR" dirty="0">
                <a:solidFill>
                  <a:srgbClr val="000000"/>
                </a:solidFill>
              </a:rPr>
              <a:t> </a:t>
            </a:r>
            <a:r>
              <a:rPr lang="fr-FR" dirty="0" err="1">
                <a:solidFill>
                  <a:srgbClr val="000000"/>
                </a:solidFill>
              </a:rPr>
              <a:t>orci</a:t>
            </a:r>
            <a:r>
              <a:rPr lang="fr-FR" dirty="0">
                <a:solidFill>
                  <a:srgbClr val="000000"/>
                </a:solidFill>
              </a:rPr>
              <a:t> </a:t>
            </a:r>
            <a:r>
              <a:rPr lang="fr-FR" dirty="0" err="1">
                <a:solidFill>
                  <a:srgbClr val="000000"/>
                </a:solidFill>
              </a:rPr>
              <a:t>tincidunt</a:t>
            </a:r>
            <a:r>
              <a:rPr lang="fr-FR" dirty="0">
                <a:solidFill>
                  <a:srgbClr val="000000"/>
                </a:solidFill>
              </a:rPr>
              <a:t>. Duis id </a:t>
            </a:r>
            <a:r>
              <a:rPr lang="fr-FR" dirty="0" err="1">
                <a:solidFill>
                  <a:srgbClr val="000000"/>
                </a:solidFill>
              </a:rPr>
              <a:t>pharetra</a:t>
            </a:r>
            <a:r>
              <a:rPr lang="fr-FR" dirty="0">
                <a:solidFill>
                  <a:srgbClr val="000000"/>
                </a:solidFill>
              </a:rPr>
              <a:t> </a:t>
            </a:r>
            <a:r>
              <a:rPr lang="fr-FR" dirty="0" err="1">
                <a:solidFill>
                  <a:srgbClr val="000000"/>
                </a:solidFill>
              </a:rPr>
              <a:t>dolor</a:t>
            </a:r>
            <a:r>
              <a:rPr lang="fr-FR" dirty="0">
                <a:solidFill>
                  <a:srgbClr val="000000"/>
                </a:solidFill>
              </a:rPr>
              <a:t>, </a:t>
            </a:r>
            <a:r>
              <a:rPr lang="fr-FR" dirty="0" err="1">
                <a:solidFill>
                  <a:srgbClr val="000000"/>
                </a:solidFill>
              </a:rPr>
              <a:t>sed</a:t>
            </a:r>
            <a:r>
              <a:rPr lang="fr-FR" dirty="0">
                <a:solidFill>
                  <a:srgbClr val="000000"/>
                </a:solidFill>
              </a:rPr>
              <a:t> </a:t>
            </a:r>
            <a:r>
              <a:rPr lang="fr-FR" dirty="0" err="1">
                <a:solidFill>
                  <a:srgbClr val="000000"/>
                </a:solidFill>
              </a:rPr>
              <a:t>condimentum</a:t>
            </a:r>
            <a:r>
              <a:rPr lang="fr-FR" dirty="0">
                <a:solidFill>
                  <a:srgbClr val="000000"/>
                </a:solidFill>
              </a:rPr>
              <a:t> </a:t>
            </a:r>
            <a:r>
              <a:rPr lang="fr-FR" dirty="0" err="1">
                <a:solidFill>
                  <a:srgbClr val="000000"/>
                </a:solidFill>
              </a:rPr>
              <a:t>risus</a:t>
            </a:r>
            <a:r>
              <a:rPr lang="fr-FR" dirty="0">
                <a:solidFill>
                  <a:srgbClr val="000000"/>
                </a:solidFill>
              </a:rPr>
              <a:t>. Sed </a:t>
            </a:r>
            <a:r>
              <a:rPr lang="fr-FR" dirty="0" err="1">
                <a:solidFill>
                  <a:srgbClr val="000000"/>
                </a:solidFill>
              </a:rPr>
              <a:t>eleifend</a:t>
            </a:r>
            <a:r>
              <a:rPr lang="fr-FR" dirty="0">
                <a:solidFill>
                  <a:srgbClr val="000000"/>
                </a:solidFill>
              </a:rPr>
              <a:t>, mi </a:t>
            </a:r>
            <a:r>
              <a:rPr lang="fr-FR" dirty="0" err="1">
                <a:solidFill>
                  <a:srgbClr val="000000"/>
                </a:solidFill>
              </a:rPr>
              <a:t>quis</a:t>
            </a:r>
            <a:r>
              <a:rPr lang="fr-FR" dirty="0">
                <a:solidFill>
                  <a:srgbClr val="000000"/>
                </a:solidFill>
              </a:rPr>
              <a:t> </a:t>
            </a:r>
            <a:r>
              <a:rPr lang="fr-FR" dirty="0" err="1">
                <a:solidFill>
                  <a:srgbClr val="000000"/>
                </a:solidFill>
              </a:rPr>
              <a:t>consectetur</a:t>
            </a:r>
            <a:r>
              <a:rPr lang="fr-FR" dirty="0">
                <a:solidFill>
                  <a:srgbClr val="000000"/>
                </a:solidFill>
              </a:rPr>
              <a:t> </a:t>
            </a:r>
            <a:r>
              <a:rPr lang="fr-FR" dirty="0" err="1">
                <a:solidFill>
                  <a:srgbClr val="000000"/>
                </a:solidFill>
              </a:rPr>
              <a:t>suscipit</a:t>
            </a:r>
            <a:r>
              <a:rPr lang="fr-FR" dirty="0">
                <a:solidFill>
                  <a:srgbClr val="000000"/>
                </a:solidFill>
              </a:rPr>
              <a:t>, </a:t>
            </a:r>
            <a:r>
              <a:rPr lang="fr-FR" dirty="0" err="1">
                <a:solidFill>
                  <a:srgbClr val="000000"/>
                </a:solidFill>
              </a:rPr>
              <a:t>velit</a:t>
            </a:r>
            <a:r>
              <a:rPr lang="fr-FR" dirty="0">
                <a:solidFill>
                  <a:srgbClr val="000000"/>
                </a:solidFill>
              </a:rPr>
              <a:t> ante </a:t>
            </a:r>
            <a:r>
              <a:rPr lang="fr-FR" dirty="0" err="1">
                <a:solidFill>
                  <a:srgbClr val="000000"/>
                </a:solidFill>
              </a:rPr>
              <a:t>malesuada</a:t>
            </a:r>
            <a:r>
              <a:rPr lang="fr-FR" dirty="0">
                <a:solidFill>
                  <a:srgbClr val="000000"/>
                </a:solidFill>
              </a:rPr>
              <a:t> ante, a porta </a:t>
            </a:r>
            <a:r>
              <a:rPr lang="fr-FR" dirty="0" err="1">
                <a:solidFill>
                  <a:srgbClr val="000000"/>
                </a:solidFill>
              </a:rPr>
              <a:t>felis</a:t>
            </a:r>
            <a:r>
              <a:rPr lang="fr-FR" dirty="0">
                <a:solidFill>
                  <a:srgbClr val="000000"/>
                </a:solidFill>
              </a:rPr>
              <a:t> </a:t>
            </a:r>
            <a:r>
              <a:rPr lang="fr-FR" dirty="0" err="1">
                <a:solidFill>
                  <a:srgbClr val="000000"/>
                </a:solidFill>
              </a:rPr>
              <a:t>leo</a:t>
            </a:r>
            <a:r>
              <a:rPr lang="fr-FR" dirty="0">
                <a:solidFill>
                  <a:srgbClr val="000000"/>
                </a:solidFill>
              </a:rPr>
              <a:t> ut </a:t>
            </a:r>
            <a:r>
              <a:rPr lang="fr-FR" dirty="0" err="1">
                <a:solidFill>
                  <a:srgbClr val="000000"/>
                </a:solidFill>
              </a:rPr>
              <a:t>nulla</a:t>
            </a:r>
            <a:r>
              <a:rPr lang="fr-FR" dirty="0">
                <a:solidFill>
                  <a:srgbClr val="000000"/>
                </a:solidFill>
              </a:rPr>
              <a:t>. </a:t>
            </a:r>
            <a:r>
              <a:rPr lang="fr-FR" dirty="0" err="1">
                <a:solidFill>
                  <a:srgbClr val="000000"/>
                </a:solidFill>
              </a:rPr>
              <a:t>Vestibulum</a:t>
            </a:r>
            <a:r>
              <a:rPr lang="fr-FR" dirty="0">
                <a:solidFill>
                  <a:srgbClr val="000000"/>
                </a:solidFill>
              </a:rPr>
              <a:t> et </a:t>
            </a:r>
            <a:r>
              <a:rPr lang="fr-FR" dirty="0" err="1">
                <a:solidFill>
                  <a:srgbClr val="000000"/>
                </a:solidFill>
              </a:rPr>
              <a:t>rutrum</a:t>
            </a:r>
            <a:r>
              <a:rPr lang="fr-FR" dirty="0">
                <a:solidFill>
                  <a:srgbClr val="000000"/>
                </a:solidFill>
              </a:rPr>
              <a:t> libero.</a:t>
            </a:r>
            <a:endParaRPr lang="fr-FR" sz="2500" dirty="0">
              <a:solidFill>
                <a:srgbClr val="000000"/>
              </a:solidFill>
            </a:endParaRPr>
          </a:p>
        </p:txBody>
      </p:sp>
    </p:spTree>
    <p:extLst>
      <p:ext uri="{BB962C8B-B14F-4D97-AF65-F5344CB8AC3E}">
        <p14:creationId xmlns:p14="http://schemas.microsoft.com/office/powerpoint/2010/main" val="97236632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re">
    <p:spTree>
      <p:nvGrpSpPr>
        <p:cNvPr id="1" name=""/>
        <p:cNvGrpSpPr/>
        <p:nvPr/>
      </p:nvGrpSpPr>
      <p:grpSpPr>
        <a:xfrm>
          <a:off x="0" y="0"/>
          <a:ext cx="0" cy="0"/>
          <a:chOff x="0" y="0"/>
          <a:chExt cx="0" cy="0"/>
        </a:xfrm>
      </p:grpSpPr>
      <p:pic>
        <p:nvPicPr>
          <p:cNvPr id="14"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 y="12209358"/>
            <a:ext cx="2781302" cy="744220"/>
          </a:xfrm>
          <a:prstGeom prst="rect">
            <a:avLst/>
          </a:prstGeom>
          <a:ln w="12700">
            <a:miter lim="400000"/>
          </a:ln>
        </p:spPr>
      </p:pic>
      <p:sp>
        <p:nvSpPr>
          <p:cNvPr id="15" name="Titre de la présentation"/>
          <p:cNvSpPr txBox="1">
            <a:spLocks noGrp="1"/>
          </p:cNvSpPr>
          <p:nvPr>
            <p:ph type="title" hasCustomPrompt="1"/>
          </p:nvPr>
        </p:nvSpPr>
        <p:spPr>
          <a:xfrm>
            <a:off x="1024462" y="2360468"/>
            <a:ext cx="16545995" cy="3478515"/>
          </a:xfrm>
          <a:prstGeom prst="rect">
            <a:avLst/>
          </a:prstGeom>
        </p:spPr>
        <p:txBody>
          <a:bodyPr/>
          <a:lstStyle>
            <a:lvl1pPr>
              <a:defRPr sz="7999" spc="-160"/>
            </a:lvl1pPr>
          </a:lstStyle>
          <a:p>
            <a:r>
              <a:t>Titre de la présentation</a:t>
            </a:r>
          </a:p>
        </p:txBody>
      </p:sp>
      <p:sp>
        <p:nvSpPr>
          <p:cNvPr id="16" name="Texte niveau 1…"/>
          <p:cNvSpPr txBox="1">
            <a:spLocks noGrp="1"/>
          </p:cNvSpPr>
          <p:nvPr>
            <p:ph type="body" sz="half" idx="1" hasCustomPrompt="1"/>
          </p:nvPr>
        </p:nvSpPr>
        <p:spPr>
          <a:xfrm>
            <a:off x="1032013" y="6495061"/>
            <a:ext cx="21971002" cy="3972794"/>
          </a:xfrm>
          <a:prstGeom prst="rect">
            <a:avLst/>
          </a:prstGeom>
        </p:spPr>
        <p:txBody>
          <a:bodyPr/>
          <a:lstStyle>
            <a:lvl1pPr defTabSz="825449">
              <a:lnSpc>
                <a:spcPct val="100000"/>
              </a:lnSpc>
              <a:spcBef>
                <a:spcPts val="1000"/>
              </a:spcBef>
              <a:defRPr sz="4000" b="1"/>
            </a:lvl1pPr>
            <a:lvl2pPr marL="0" indent="0" defTabSz="825449">
              <a:lnSpc>
                <a:spcPct val="100000"/>
              </a:lnSpc>
              <a:spcBef>
                <a:spcPts val="1000"/>
              </a:spcBef>
              <a:buSzTx/>
              <a:buNone/>
              <a:defRPr sz="4000" b="1"/>
            </a:lvl2pPr>
            <a:lvl3pPr marL="0" indent="0" defTabSz="825449">
              <a:lnSpc>
                <a:spcPct val="100000"/>
              </a:lnSpc>
              <a:spcBef>
                <a:spcPts val="1000"/>
              </a:spcBef>
              <a:buSzTx/>
              <a:buNone/>
              <a:defRPr sz="4000" b="1"/>
            </a:lvl3pPr>
            <a:lvl4pPr marL="0" indent="0" defTabSz="825449">
              <a:lnSpc>
                <a:spcPct val="100000"/>
              </a:lnSpc>
              <a:spcBef>
                <a:spcPts val="1000"/>
              </a:spcBef>
              <a:buSzTx/>
              <a:buNone/>
              <a:defRPr sz="4000" b="1"/>
            </a:lvl4pPr>
            <a:lvl5pPr marL="0" indent="0" defTabSz="825449">
              <a:lnSpc>
                <a:spcPct val="100000"/>
              </a:lnSpc>
              <a:spcBef>
                <a:spcPts val="1000"/>
              </a:spcBef>
              <a:buSzTx/>
              <a:buNone/>
              <a:defRPr sz="4000" b="1"/>
            </a:lvl5pPr>
          </a:lstStyle>
          <a:p>
            <a:r>
              <a:t>Sous-titre de la présentation</a:t>
            </a:r>
          </a:p>
          <a:p>
            <a:pPr lvl="1"/>
            <a:endParaRPr/>
          </a:p>
          <a:p>
            <a:pPr lvl="2"/>
            <a:endParaRPr/>
          </a:p>
          <a:p>
            <a:pPr lvl="3"/>
            <a:endParaRPr/>
          </a:p>
          <a:p>
            <a:pPr lvl="4"/>
            <a:endParaRPr/>
          </a:p>
        </p:txBody>
      </p:sp>
      <p:pic>
        <p:nvPicPr>
          <p:cNvPr id="1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18" name="Date"/>
          <p:cNvSpPr txBox="1">
            <a:spLocks noGrp="1"/>
          </p:cNvSpPr>
          <p:nvPr>
            <p:ph type="body" sz="quarter" idx="21" hasCustomPrompt="1"/>
          </p:nvPr>
        </p:nvSpPr>
        <p:spPr>
          <a:xfrm>
            <a:off x="234553" y="12237581"/>
            <a:ext cx="2310829" cy="687782"/>
          </a:xfrm>
          <a:prstGeom prst="rect">
            <a:avLst/>
          </a:prstGeom>
        </p:spPr>
        <p:txBody>
          <a:bodyPr lIns="45718" tIns="45718" rIns="45718" bIns="45718" anchor="ctr"/>
          <a:lstStyle>
            <a:lvl1pPr defTabSz="825449">
              <a:lnSpc>
                <a:spcPct val="100000"/>
              </a:lnSpc>
              <a:spcBef>
                <a:spcPts val="0"/>
              </a:spcBef>
              <a:defRPr sz="2499">
                <a:solidFill>
                  <a:srgbClr val="FFFFFF"/>
                </a:solidFill>
              </a:defRPr>
            </a:lvl1pPr>
          </a:lstStyle>
          <a:p>
            <a:r>
              <a:t>Date</a:t>
            </a:r>
          </a:p>
        </p:txBody>
      </p:sp>
      <p:pic>
        <p:nvPicPr>
          <p:cNvPr id="19" name="Image" descr="Image"/>
          <p:cNvPicPr>
            <a:picLocks noChangeAspect="1"/>
          </p:cNvPicPr>
          <p:nvPr/>
        </p:nvPicPr>
        <p:blipFill>
          <a:blip r:embed="rId4"/>
          <a:stretch>
            <a:fillRect/>
          </a:stretch>
        </p:blipFill>
        <p:spPr>
          <a:xfrm>
            <a:off x="15244301" y="4571996"/>
            <a:ext cx="9144014" cy="9144013"/>
          </a:xfrm>
          <a:prstGeom prst="rect">
            <a:avLst/>
          </a:prstGeom>
          <a:ln w="12700">
            <a:miter lim="400000"/>
          </a:ln>
        </p:spPr>
      </p:pic>
      <p:pic>
        <p:nvPicPr>
          <p:cNvPr id="21" name="Image" descr="Imag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664729" y="1386428"/>
            <a:ext cx="5716946" cy="317809"/>
          </a:xfrm>
          <a:prstGeom prst="rect">
            <a:avLst/>
          </a:prstGeom>
          <a:ln w="12700">
            <a:miter lim="400000"/>
          </a:ln>
        </p:spPr>
      </p:pic>
      <p:sp>
        <p:nvSpPr>
          <p:cNvPr id="22" name="Numéro de diapositive"/>
          <p:cNvSpPr txBox="1">
            <a:spLocks noGrp="1"/>
          </p:cNvSpPr>
          <p:nvPr>
            <p:ph type="sldNum" sz="quarter" idx="2"/>
          </p:nvPr>
        </p:nvSpPr>
        <p:spPr>
          <a:prstGeom prst="rect">
            <a:avLst/>
          </a:prstGeom>
        </p:spPr>
        <p:txBody>
          <a:bodyPr/>
          <a:lstStyle/>
          <a:p>
            <a:pPr hangingPunct="0">
              <a:defRPr/>
            </a:pPr>
            <a:fld id="{86CB4B4D-7CA3-9044-876B-883B54F8677D}" type="slidenum">
              <a:rPr lang="fr-FR" kern="0" smtClean="0"/>
              <a:pPr hangingPunct="0">
                <a:defRPr/>
              </a:pPr>
              <a:t>‹N°›</a:t>
            </a:fld>
            <a:endParaRPr lang="fr-FR" kern="0"/>
          </a:p>
        </p:txBody>
      </p:sp>
      <p:pic>
        <p:nvPicPr>
          <p:cNvPr id="20" name="Image 19">
            <a:extLst>
              <a:ext uri="{FF2B5EF4-FFF2-40B4-BE49-F238E27FC236}">
                <a16:creationId xmlns:a16="http://schemas.microsoft.com/office/drawing/2014/main" id="{2D6585A6-F678-4752-BFAB-4D7D93CC0E47}"/>
              </a:ext>
            </a:extLst>
          </p:cNvPr>
          <p:cNvPicPr>
            <a:picLocks noChangeAspect="1"/>
          </p:cNvPicPr>
          <p:nvPr userDrawn="1"/>
        </p:nvPicPr>
        <p:blipFill>
          <a:blip r:embed="rId6"/>
          <a:stretch>
            <a:fillRect/>
          </a:stretch>
        </p:blipFill>
        <p:spPr>
          <a:xfrm>
            <a:off x="969434" y="894757"/>
            <a:ext cx="2794106" cy="523508"/>
          </a:xfrm>
          <a:prstGeom prst="rect">
            <a:avLst/>
          </a:prstGeom>
        </p:spPr>
      </p:pic>
    </p:spTree>
    <p:extLst>
      <p:ext uri="{BB962C8B-B14F-4D97-AF65-F5344CB8AC3E}">
        <p14:creationId xmlns:p14="http://schemas.microsoft.com/office/powerpoint/2010/main" val="77031543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reserve="1">
  <p:cSld name="Titre et photo">
    <p:spTree>
      <p:nvGrpSpPr>
        <p:cNvPr id="1" name=""/>
        <p:cNvGrpSpPr/>
        <p:nvPr/>
      </p:nvGrpSpPr>
      <p:grpSpPr>
        <a:xfrm>
          <a:off x="0" y="0"/>
          <a:ext cx="0" cy="0"/>
          <a:chOff x="0" y="0"/>
          <a:chExt cx="0" cy="0"/>
        </a:xfrm>
      </p:grpSpPr>
      <p:pic>
        <p:nvPicPr>
          <p:cNvPr id="263" name="image17.jpeg" descr="image17.jpeg"/>
          <p:cNvPicPr>
            <a:picLocks noChangeAspect="1"/>
          </p:cNvPicPr>
          <p:nvPr/>
        </p:nvPicPr>
        <p:blipFill>
          <a:blip r:embed="rId2">
            <a:alphaModFix amt="70000"/>
          </a:blip>
          <a:stretch>
            <a:fillRect/>
          </a:stretch>
        </p:blipFill>
        <p:spPr>
          <a:xfrm>
            <a:off x="-2571" y="-1271716"/>
            <a:ext cx="24389144" cy="16259431"/>
          </a:xfrm>
          <a:prstGeom prst="rect">
            <a:avLst/>
          </a:prstGeom>
          <a:ln w="12700">
            <a:miter lim="400000"/>
          </a:ln>
        </p:spPr>
      </p:pic>
      <p:sp>
        <p:nvSpPr>
          <p:cNvPr id="265" name="Rectangle"/>
          <p:cNvSpPr/>
          <p:nvPr/>
        </p:nvSpPr>
        <p:spPr>
          <a:xfrm>
            <a:off x="-9849" y="-1"/>
            <a:ext cx="24403696" cy="1745434"/>
          </a:xfrm>
          <a:prstGeom prst="rect">
            <a:avLst/>
          </a:prstGeom>
          <a:solidFill>
            <a:srgbClr val="FFFFFF"/>
          </a:solidFill>
          <a:ln w="12700">
            <a:miter lim="400000"/>
          </a:ln>
        </p:spPr>
        <p:txBody>
          <a:bodyPr lIns="50798" tIns="50798" rIns="50798" bIns="50798" anchor="ctr"/>
          <a:lstStyle/>
          <a:p>
            <a:pPr marL="0" marR="0" lvl="0" indent="0" algn="ctr" defTabSz="825449"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sp>
        <p:nvSpPr>
          <p:cNvPr id="264" name="Titre de la présentation"/>
          <p:cNvSpPr txBox="1">
            <a:spLocks noGrp="1"/>
          </p:cNvSpPr>
          <p:nvPr>
            <p:ph type="title" hasCustomPrompt="1"/>
          </p:nvPr>
        </p:nvSpPr>
        <p:spPr>
          <a:xfrm>
            <a:off x="1206502" y="4533901"/>
            <a:ext cx="21971002" cy="4648202"/>
          </a:xfrm>
          <a:prstGeom prst="rect">
            <a:avLst/>
          </a:prstGeom>
        </p:spPr>
        <p:txBody>
          <a:bodyPr anchor="ctr"/>
          <a:lstStyle>
            <a:lvl1pPr>
              <a:defRPr sz="7999" spc="-160">
                <a:solidFill>
                  <a:srgbClr val="FFFFFF"/>
                </a:solidFill>
              </a:defRPr>
            </a:lvl1pPr>
          </a:lstStyle>
          <a:p>
            <a:r>
              <a:rPr err="1"/>
              <a:t>Titre</a:t>
            </a:r>
            <a:r>
              <a:t> de la </a:t>
            </a:r>
            <a:r>
              <a:rPr err="1"/>
              <a:t>présentation</a:t>
            </a:r>
            <a:endParaRPr/>
          </a:p>
        </p:txBody>
      </p:sp>
      <p:pic>
        <p:nvPicPr>
          <p:cNvPr id="267" name="Image" descr="Imag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268"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3985" y="12640051"/>
            <a:ext cx="977901" cy="685802"/>
          </a:xfrm>
          <a:prstGeom prst="rect">
            <a:avLst/>
          </a:prstGeom>
          <a:ln w="12700">
            <a:miter lim="400000"/>
          </a:ln>
        </p:spPr>
      </p:pic>
      <p:sp>
        <p:nvSpPr>
          <p:cNvPr id="269" name="Numéro de diapositive"/>
          <p:cNvSpPr txBox="1">
            <a:spLocks noGrp="1"/>
          </p:cNvSpPr>
          <p:nvPr>
            <p:ph type="sldNum" sz="quarter" idx="2"/>
          </p:nvPr>
        </p:nvSpPr>
        <p:spPr>
          <a:xfrm>
            <a:off x="23708647" y="12784816"/>
            <a:ext cx="516167" cy="405239"/>
          </a:xfrm>
          <a:prstGeom prst="rect">
            <a:avLst/>
          </a:prstGeom>
        </p:spPr>
        <p:txBody>
          <a:bodyPr/>
          <a:lstStyle>
            <a:lvl1pPr>
              <a:defRPr>
                <a:solidFill>
                  <a:srgbClr val="306FC8"/>
                </a:solidFill>
              </a:defRPr>
            </a:lvl1pPr>
          </a:lstStyle>
          <a:p>
            <a:pPr hangingPunct="0">
              <a:defRPr/>
            </a:pPr>
            <a:fld id="{86CB4B4D-7CA3-9044-876B-883B54F8677D}" type="slidenum">
              <a:rPr lang="fr-FR" kern="0" smtClean="0"/>
              <a:pPr hangingPunct="0">
                <a:defRPr/>
              </a:pPr>
              <a:t>‹N°›</a:t>
            </a:fld>
            <a:endParaRPr lang="fr-FR" kern="0"/>
          </a:p>
        </p:txBody>
      </p:sp>
      <p:pic>
        <p:nvPicPr>
          <p:cNvPr id="9" name="Image 8">
            <a:extLst>
              <a:ext uri="{FF2B5EF4-FFF2-40B4-BE49-F238E27FC236}">
                <a16:creationId xmlns:a16="http://schemas.microsoft.com/office/drawing/2014/main" id="{025D1D6E-A34C-4EB2-AAB8-0BB1C6CAB265}"/>
              </a:ext>
            </a:extLst>
          </p:cNvPr>
          <p:cNvPicPr>
            <a:picLocks noChangeAspect="1"/>
          </p:cNvPicPr>
          <p:nvPr userDrawn="1"/>
        </p:nvPicPr>
        <p:blipFill>
          <a:blip r:embed="rId5"/>
          <a:stretch>
            <a:fillRect/>
          </a:stretch>
        </p:blipFill>
        <p:spPr>
          <a:xfrm>
            <a:off x="969434" y="894757"/>
            <a:ext cx="2794106" cy="523508"/>
          </a:xfrm>
          <a:prstGeom prst="rect">
            <a:avLst/>
          </a:prstGeom>
        </p:spPr>
      </p:pic>
    </p:spTree>
    <p:extLst>
      <p:ext uri="{BB962C8B-B14F-4D97-AF65-F5344CB8AC3E}">
        <p14:creationId xmlns:p14="http://schemas.microsoft.com/office/powerpoint/2010/main" val="1016653430"/>
      </p:ext>
    </p:extLst>
  </p:cSld>
  <p:clrMapOvr>
    <a:masterClrMapping/>
  </p:clrMapOvr>
  <p:transition spd="med"/>
  <p:extLst>
    <p:ext uri="{DCECCB84-F9BA-43D5-87BE-67443E8EF086}">
      <p15:sldGuideLst xmlns:p15="http://schemas.microsoft.com/office/powerpoint/2012/main">
        <p15:guide id="2" pos="76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re et photo">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E8DE3A2A-8250-FC40-802D-A190F7EAD32E}"/>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a:fillRect/>
          </a:stretch>
        </p:blipFill>
        <p:spPr>
          <a:xfrm>
            <a:off x="1" y="1518027"/>
            <a:ext cx="24384000" cy="121979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pic>
      <p:sp>
        <p:nvSpPr>
          <p:cNvPr id="14" name="Rectangle">
            <a:extLst>
              <a:ext uri="{FF2B5EF4-FFF2-40B4-BE49-F238E27FC236}">
                <a16:creationId xmlns:a16="http://schemas.microsoft.com/office/drawing/2014/main" id="{BB0E705C-E629-3747-BCBE-EEF2C8959C40}"/>
              </a:ext>
            </a:extLst>
          </p:cNvPr>
          <p:cNvSpPr/>
          <p:nvPr userDrawn="1"/>
        </p:nvSpPr>
        <p:spPr>
          <a:xfrm>
            <a:off x="-9849" y="-1"/>
            <a:ext cx="24403696" cy="1745434"/>
          </a:xfrm>
          <a:prstGeom prst="rect">
            <a:avLst/>
          </a:prstGeom>
          <a:solidFill>
            <a:srgbClr val="FFFFFF"/>
          </a:solidFill>
          <a:ln w="12700">
            <a:miter lim="400000"/>
          </a:ln>
        </p:spPr>
        <p:txBody>
          <a:bodyPr lIns="50798" tIns="50798" rIns="50798" bIns="50798" anchor="ctr"/>
          <a:lstStyle/>
          <a:p>
            <a:pPr marL="0" marR="0" lvl="0" indent="0" algn="ctr" defTabSz="825449"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26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sp>
        <p:nvSpPr>
          <p:cNvPr id="10" name="Titre de la présentation">
            <a:extLst>
              <a:ext uri="{FF2B5EF4-FFF2-40B4-BE49-F238E27FC236}">
                <a16:creationId xmlns:a16="http://schemas.microsoft.com/office/drawing/2014/main" id="{2400796C-96B6-8943-BCDB-E08B44D329EB}"/>
              </a:ext>
            </a:extLst>
          </p:cNvPr>
          <p:cNvSpPr txBox="1">
            <a:spLocks noGrp="1"/>
          </p:cNvSpPr>
          <p:nvPr>
            <p:ph type="title" hasCustomPrompt="1"/>
          </p:nvPr>
        </p:nvSpPr>
        <p:spPr>
          <a:xfrm>
            <a:off x="1206502" y="4533903"/>
            <a:ext cx="21971002" cy="4648202"/>
          </a:xfrm>
          <a:prstGeom prst="rect">
            <a:avLst/>
          </a:prstGeom>
        </p:spPr>
        <p:txBody>
          <a:bodyPr anchor="ctr">
            <a:noAutofit/>
          </a:bodyPr>
          <a:lstStyle>
            <a:lvl1pPr>
              <a:defRPr sz="7999" spc="-160"/>
            </a:lvl1pPr>
          </a:lstStyle>
          <a:p>
            <a:r>
              <a:rPr err="1"/>
              <a:t>Titre</a:t>
            </a:r>
            <a:r>
              <a:t> de la </a:t>
            </a:r>
            <a:r>
              <a:rPr err="1"/>
              <a:t>présentation</a:t>
            </a:r>
            <a:endParaRPr/>
          </a:p>
        </p:txBody>
      </p:sp>
      <p:pic>
        <p:nvPicPr>
          <p:cNvPr id="12" name="Image" descr="Image">
            <a:extLst>
              <a:ext uri="{FF2B5EF4-FFF2-40B4-BE49-F238E27FC236}">
                <a16:creationId xmlns:a16="http://schemas.microsoft.com/office/drawing/2014/main" id="{3A170770-9923-334E-A9AE-B758F21E5985}"/>
              </a:ext>
            </a:extLst>
          </p:cNvPr>
          <p:cNvPicPr>
            <a:picLocks noChangeAspect="1"/>
          </p:cNvPicPr>
          <p:nvPr userDrawn="1"/>
        </p:nvPicPr>
        <p:blipFill>
          <a:blip r:embed="rId4"/>
          <a:stretch>
            <a:fillRect/>
          </a:stretch>
        </p:blipFill>
        <p:spPr>
          <a:xfrm>
            <a:off x="15259168" y="4586946"/>
            <a:ext cx="9131070" cy="91310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pic>
      <p:pic>
        <p:nvPicPr>
          <p:cNvPr id="11" name="Image 10">
            <a:extLst>
              <a:ext uri="{FF2B5EF4-FFF2-40B4-BE49-F238E27FC236}">
                <a16:creationId xmlns:a16="http://schemas.microsoft.com/office/drawing/2014/main" id="{58BF2042-35F3-4483-8AEE-58FD494E0379}"/>
              </a:ext>
            </a:extLst>
          </p:cNvPr>
          <p:cNvPicPr>
            <a:picLocks noChangeAspect="1"/>
          </p:cNvPicPr>
          <p:nvPr userDrawn="1"/>
        </p:nvPicPr>
        <p:blipFill>
          <a:blip r:embed="rId5"/>
          <a:stretch>
            <a:fillRect/>
          </a:stretch>
        </p:blipFill>
        <p:spPr>
          <a:xfrm>
            <a:off x="969434" y="894757"/>
            <a:ext cx="2794106" cy="523508"/>
          </a:xfrm>
          <a:prstGeom prst="rect">
            <a:avLst/>
          </a:prstGeom>
        </p:spPr>
      </p:pic>
      <p:sp>
        <p:nvSpPr>
          <p:cNvPr id="269" name="Numéro de diapositive"/>
          <p:cNvSpPr txBox="1">
            <a:spLocks noGrp="1"/>
          </p:cNvSpPr>
          <p:nvPr>
            <p:ph type="sldNum" sz="quarter" idx="2"/>
          </p:nvPr>
        </p:nvSpPr>
        <p:spPr>
          <a:xfrm>
            <a:off x="23708647" y="12784816"/>
            <a:ext cx="516167" cy="405239"/>
          </a:xfrm>
          <a:prstGeom prst="rect">
            <a:avLst/>
          </a:prstGeom>
        </p:spPr>
        <p:txBody>
          <a:bodyPr/>
          <a:lstStyle>
            <a:lvl1pPr>
              <a:defRPr>
                <a:solidFill>
                  <a:srgbClr val="FFFFFF"/>
                </a:solidFill>
              </a:defRPr>
            </a:lvl1pPr>
          </a:lstStyle>
          <a:p>
            <a:pPr hangingPunct="0">
              <a:defRPr/>
            </a:pPr>
            <a:fld id="{86CB4B4D-7CA3-9044-876B-883B54F8677D}" type="slidenum">
              <a:rPr lang="fr-FR" kern="0" smtClean="0"/>
              <a:pPr hangingPunct="0">
                <a:defRPr/>
              </a:pPr>
              <a:t>‹N°›</a:t>
            </a:fld>
            <a:endParaRPr lang="fr-FR" kern="0"/>
          </a:p>
        </p:txBody>
      </p:sp>
    </p:spTree>
    <p:extLst>
      <p:ext uri="{BB962C8B-B14F-4D97-AF65-F5344CB8AC3E}">
        <p14:creationId xmlns:p14="http://schemas.microsoft.com/office/powerpoint/2010/main" val="360645249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reserve="1">
  <p:cSld name="Section">
    <p:bg>
      <p:bgPr>
        <a:solidFill>
          <a:srgbClr val="5FC7D1"/>
        </a:solidFill>
        <a:effectLst/>
      </p:bgPr>
    </p:bg>
    <p:spTree>
      <p:nvGrpSpPr>
        <p:cNvPr id="1" name=""/>
        <p:cNvGrpSpPr/>
        <p:nvPr/>
      </p:nvGrpSpPr>
      <p:grpSpPr>
        <a:xfrm>
          <a:off x="0" y="0"/>
          <a:ext cx="0" cy="0"/>
          <a:chOff x="0" y="0"/>
          <a:chExt cx="0" cy="0"/>
        </a:xfrm>
      </p:grpSpPr>
      <p:sp>
        <p:nvSpPr>
          <p:cNvPr id="107" name="Titre de section"/>
          <p:cNvSpPr txBox="1">
            <a:spLocks noGrp="1"/>
          </p:cNvSpPr>
          <p:nvPr>
            <p:ph type="title" hasCustomPrompt="1"/>
          </p:nvPr>
        </p:nvSpPr>
        <p:spPr>
          <a:xfrm>
            <a:off x="4762498" y="5122124"/>
            <a:ext cx="10464678" cy="3471752"/>
          </a:xfrm>
          <a:prstGeom prst="rect">
            <a:avLst/>
          </a:prstGeom>
        </p:spPr>
        <p:txBody>
          <a:bodyPr anchor="ctr"/>
          <a:lstStyle>
            <a:lvl1pPr>
              <a:lnSpc>
                <a:spcPct val="100000"/>
              </a:lnSpc>
              <a:defRPr sz="9999" spc="-200">
                <a:solidFill>
                  <a:srgbClr val="FFFFFF"/>
                </a:solidFill>
              </a:defRPr>
            </a:lvl1pPr>
          </a:lstStyle>
          <a:p>
            <a:r>
              <a:rPr err="1"/>
              <a:t>Titre</a:t>
            </a:r>
            <a:r>
              <a:t> de section</a:t>
            </a:r>
          </a:p>
        </p:txBody>
      </p:sp>
      <p:sp>
        <p:nvSpPr>
          <p:cNvPr id="13" name="Rectangle">
            <a:extLst>
              <a:ext uri="{FF2B5EF4-FFF2-40B4-BE49-F238E27FC236}">
                <a16:creationId xmlns:a16="http://schemas.microsoft.com/office/drawing/2014/main" id="{D3C5B4D2-0314-6343-9AA7-97C5334EDD36}"/>
              </a:ext>
            </a:extLst>
          </p:cNvPr>
          <p:cNvSpPr/>
          <p:nvPr userDrawn="1"/>
        </p:nvSpPr>
        <p:spPr>
          <a:xfrm>
            <a:off x="-9849" y="-1"/>
            <a:ext cx="24403696" cy="1745434"/>
          </a:xfrm>
          <a:prstGeom prst="rect">
            <a:avLst/>
          </a:prstGeom>
          <a:solidFill>
            <a:srgbClr val="FFFFFF"/>
          </a:solidFill>
          <a:ln w="12700">
            <a:miter lim="400000"/>
          </a:ln>
        </p:spPr>
        <p:txBody>
          <a:bodyPr lIns="50798" tIns="50798" rIns="50798" bIns="50798" anchor="ctr"/>
          <a:lstStyle/>
          <a:p>
            <a:pPr marL="0" marR="0" lvl="0" indent="0" algn="ctr" defTabSz="825449"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109" name="Image" descr="Imag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110" name="Image" descr="Image"/>
          <p:cNvPicPr>
            <a:picLocks noChangeAspect="1"/>
          </p:cNvPicPr>
          <p:nvPr/>
        </p:nvPicPr>
        <p:blipFill>
          <a:blip r:embed="rId3"/>
          <a:stretch>
            <a:fillRect/>
          </a:stretch>
        </p:blipFill>
        <p:spPr>
          <a:xfrm>
            <a:off x="1043659" y="5175399"/>
            <a:ext cx="3365221" cy="3365209"/>
          </a:xfrm>
          <a:prstGeom prst="rect">
            <a:avLst/>
          </a:prstGeom>
          <a:ln w="12700">
            <a:miter lim="400000"/>
          </a:ln>
        </p:spPr>
      </p:pic>
      <p:pic>
        <p:nvPicPr>
          <p:cNvPr id="111" name="Image" descr="Image"/>
          <p:cNvPicPr>
            <a:picLocks noChangeAspect="1"/>
          </p:cNvPicPr>
          <p:nvPr/>
        </p:nvPicPr>
        <p:blipFill>
          <a:blip r:embed="rId4"/>
          <a:stretch>
            <a:fillRect/>
          </a:stretch>
        </p:blipFill>
        <p:spPr>
          <a:xfrm>
            <a:off x="17532005" y="2275310"/>
            <a:ext cx="6862927" cy="11447501"/>
          </a:xfrm>
          <a:prstGeom prst="rect">
            <a:avLst/>
          </a:prstGeom>
          <a:ln w="12700">
            <a:miter lim="400000"/>
          </a:ln>
        </p:spPr>
      </p:pic>
      <p:sp>
        <p:nvSpPr>
          <p:cNvPr id="112" name="01"/>
          <p:cNvSpPr txBox="1">
            <a:spLocks noGrp="1"/>
          </p:cNvSpPr>
          <p:nvPr>
            <p:ph type="body" sz="quarter" idx="21" hasCustomPrompt="1"/>
          </p:nvPr>
        </p:nvSpPr>
        <p:spPr>
          <a:xfrm>
            <a:off x="1054097" y="5122124"/>
            <a:ext cx="3344341" cy="3471752"/>
          </a:xfrm>
          <a:prstGeom prst="rect">
            <a:avLst/>
          </a:prstGeom>
        </p:spPr>
        <p:txBody>
          <a:bodyPr anchor="ctr"/>
          <a:lstStyle>
            <a:lvl1pPr algn="ctr">
              <a:lnSpc>
                <a:spcPct val="100000"/>
              </a:lnSpc>
              <a:spcBef>
                <a:spcPts val="0"/>
              </a:spcBef>
              <a:defRPr sz="9999" b="1" spc="-200">
                <a:solidFill>
                  <a:srgbClr val="FFFFFF"/>
                </a:solidFill>
              </a:defRPr>
            </a:lvl1pPr>
          </a:lstStyle>
          <a:p>
            <a:r>
              <a:t>01</a:t>
            </a:r>
          </a:p>
        </p:txBody>
      </p:sp>
      <p:pic>
        <p:nvPicPr>
          <p:cNvPr id="16" name="Image 15">
            <a:extLst>
              <a:ext uri="{FF2B5EF4-FFF2-40B4-BE49-F238E27FC236}">
                <a16:creationId xmlns:a16="http://schemas.microsoft.com/office/drawing/2014/main" id="{C18CAFB8-D170-46C5-8303-885F0DB09ACF}"/>
              </a:ext>
            </a:extLst>
          </p:cNvPr>
          <p:cNvPicPr>
            <a:picLocks noChangeAspect="1"/>
          </p:cNvPicPr>
          <p:nvPr userDrawn="1"/>
        </p:nvPicPr>
        <p:blipFill>
          <a:blip r:embed="rId5"/>
          <a:stretch>
            <a:fillRect/>
          </a:stretch>
        </p:blipFill>
        <p:spPr>
          <a:xfrm>
            <a:off x="969434" y="894757"/>
            <a:ext cx="2794106" cy="523508"/>
          </a:xfrm>
          <a:prstGeom prst="rect">
            <a:avLst/>
          </a:prstGeom>
        </p:spPr>
      </p:pic>
      <p:sp>
        <p:nvSpPr>
          <p:cNvPr id="113" name="Numéro de diapositive"/>
          <p:cNvSpPr txBox="1">
            <a:spLocks noGrp="1"/>
          </p:cNvSpPr>
          <p:nvPr>
            <p:ph type="sldNum" sz="quarter" idx="2"/>
          </p:nvPr>
        </p:nvSpPr>
        <p:spPr>
          <a:prstGeom prst="rect">
            <a:avLst/>
          </a:prstGeom>
        </p:spPr>
        <p:txBody>
          <a:bodyPr/>
          <a:lstStyle/>
          <a:p>
            <a:pPr hangingPunct="0">
              <a:defRPr/>
            </a:pPr>
            <a:fld id="{86CB4B4D-7CA3-9044-876B-883B54F8677D}" type="slidenum">
              <a:rPr lang="fr-FR" kern="0" smtClean="0"/>
              <a:pPr hangingPunct="0">
                <a:defRPr/>
              </a:pPr>
              <a:t>‹N°›</a:t>
            </a:fld>
            <a:endParaRPr lang="fr-FR" kern="0"/>
          </a:p>
        </p:txBody>
      </p:sp>
    </p:spTree>
    <p:extLst>
      <p:ext uri="{BB962C8B-B14F-4D97-AF65-F5344CB8AC3E}">
        <p14:creationId xmlns:p14="http://schemas.microsoft.com/office/powerpoint/2010/main" val="176616274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reserve="1">
  <p:cSld name="1_Section">
    <p:bg>
      <p:bgPr>
        <a:solidFill>
          <a:srgbClr val="306EC7"/>
        </a:solidFill>
        <a:effectLst/>
      </p:bgPr>
    </p:bg>
    <p:spTree>
      <p:nvGrpSpPr>
        <p:cNvPr id="1" name=""/>
        <p:cNvGrpSpPr/>
        <p:nvPr/>
      </p:nvGrpSpPr>
      <p:grpSpPr>
        <a:xfrm>
          <a:off x="0" y="0"/>
          <a:ext cx="0" cy="0"/>
          <a:chOff x="0" y="0"/>
          <a:chExt cx="0" cy="0"/>
        </a:xfrm>
      </p:grpSpPr>
      <p:sp>
        <p:nvSpPr>
          <p:cNvPr id="121" name="Titre de section"/>
          <p:cNvSpPr txBox="1">
            <a:spLocks noGrp="1"/>
          </p:cNvSpPr>
          <p:nvPr>
            <p:ph type="title" hasCustomPrompt="1"/>
          </p:nvPr>
        </p:nvSpPr>
        <p:spPr>
          <a:xfrm>
            <a:off x="4762498" y="5122124"/>
            <a:ext cx="10464678" cy="3471752"/>
          </a:xfrm>
          <a:prstGeom prst="rect">
            <a:avLst/>
          </a:prstGeom>
        </p:spPr>
        <p:txBody>
          <a:bodyPr anchor="ctr"/>
          <a:lstStyle>
            <a:lvl1pPr>
              <a:lnSpc>
                <a:spcPct val="100000"/>
              </a:lnSpc>
              <a:defRPr sz="9999" spc="-200">
                <a:solidFill>
                  <a:srgbClr val="FFFFFF"/>
                </a:solidFill>
              </a:defRPr>
            </a:lvl1pPr>
          </a:lstStyle>
          <a:p>
            <a:r>
              <a:rPr err="1"/>
              <a:t>Titre</a:t>
            </a:r>
            <a:r>
              <a:t> de section</a:t>
            </a:r>
          </a:p>
        </p:txBody>
      </p:sp>
      <p:sp>
        <p:nvSpPr>
          <p:cNvPr id="17" name="Rectangle">
            <a:extLst>
              <a:ext uri="{FF2B5EF4-FFF2-40B4-BE49-F238E27FC236}">
                <a16:creationId xmlns:a16="http://schemas.microsoft.com/office/drawing/2014/main" id="{811DF159-FAD0-5F4A-8A7F-8A7297D6E697}"/>
              </a:ext>
            </a:extLst>
          </p:cNvPr>
          <p:cNvSpPr/>
          <p:nvPr userDrawn="1"/>
        </p:nvSpPr>
        <p:spPr>
          <a:xfrm>
            <a:off x="-9849" y="-1"/>
            <a:ext cx="24403696" cy="1745434"/>
          </a:xfrm>
          <a:prstGeom prst="rect">
            <a:avLst/>
          </a:prstGeom>
          <a:solidFill>
            <a:srgbClr val="FFFFFF"/>
          </a:solidFill>
          <a:ln w="12700">
            <a:miter lim="400000"/>
          </a:ln>
        </p:spPr>
        <p:txBody>
          <a:bodyPr lIns="50798" tIns="50798" rIns="50798" bIns="50798" anchor="ctr"/>
          <a:lstStyle/>
          <a:p>
            <a:pPr marL="0" marR="0" lvl="0" indent="0" algn="ctr" defTabSz="825449"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123" name="Image" descr="Imag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124" name="Image" descr="Image"/>
          <p:cNvPicPr>
            <a:picLocks noChangeAspect="1"/>
          </p:cNvPicPr>
          <p:nvPr/>
        </p:nvPicPr>
        <p:blipFill>
          <a:blip r:embed="rId3"/>
          <a:stretch>
            <a:fillRect/>
          </a:stretch>
        </p:blipFill>
        <p:spPr>
          <a:xfrm>
            <a:off x="1043659" y="5175399"/>
            <a:ext cx="3365221" cy="3365209"/>
          </a:xfrm>
          <a:prstGeom prst="rect">
            <a:avLst/>
          </a:prstGeom>
          <a:ln w="12700">
            <a:miter lim="400000"/>
          </a:ln>
        </p:spPr>
      </p:pic>
      <p:sp>
        <p:nvSpPr>
          <p:cNvPr id="126" name="01"/>
          <p:cNvSpPr txBox="1">
            <a:spLocks noGrp="1"/>
          </p:cNvSpPr>
          <p:nvPr>
            <p:ph type="body" sz="quarter" idx="21" hasCustomPrompt="1"/>
          </p:nvPr>
        </p:nvSpPr>
        <p:spPr>
          <a:xfrm>
            <a:off x="1054097" y="5122124"/>
            <a:ext cx="3344341" cy="3471752"/>
          </a:xfrm>
          <a:prstGeom prst="rect">
            <a:avLst/>
          </a:prstGeom>
        </p:spPr>
        <p:txBody>
          <a:bodyPr anchor="ctr"/>
          <a:lstStyle>
            <a:lvl1pPr algn="ctr">
              <a:lnSpc>
                <a:spcPct val="100000"/>
              </a:lnSpc>
              <a:spcBef>
                <a:spcPts val="0"/>
              </a:spcBef>
              <a:defRPr sz="9999" b="1" spc="-200">
                <a:solidFill>
                  <a:srgbClr val="FFFFFF"/>
                </a:solidFill>
              </a:defRPr>
            </a:lvl1pPr>
          </a:lstStyle>
          <a:p>
            <a:r>
              <a:t>01</a:t>
            </a:r>
          </a:p>
        </p:txBody>
      </p:sp>
      <p:pic>
        <p:nvPicPr>
          <p:cNvPr id="13" name="Image" descr="Image">
            <a:extLst>
              <a:ext uri="{FF2B5EF4-FFF2-40B4-BE49-F238E27FC236}">
                <a16:creationId xmlns:a16="http://schemas.microsoft.com/office/drawing/2014/main" id="{AF7420DE-4E9C-6C48-85BF-EA5206ADEC58}"/>
              </a:ext>
            </a:extLst>
          </p:cNvPr>
          <p:cNvPicPr>
            <a:picLocks noChangeAspect="1"/>
          </p:cNvPicPr>
          <p:nvPr userDrawn="1"/>
        </p:nvPicPr>
        <p:blipFill>
          <a:blip r:embed="rId4"/>
          <a:stretch>
            <a:fillRect/>
          </a:stretch>
        </p:blipFill>
        <p:spPr>
          <a:xfrm>
            <a:off x="17513802" y="4563722"/>
            <a:ext cx="6873938" cy="9152096"/>
          </a:xfrm>
          <a:prstGeom prst="rect">
            <a:avLst/>
          </a:prstGeom>
          <a:ln w="12700">
            <a:miter lim="400000"/>
          </a:ln>
        </p:spPr>
      </p:pic>
      <p:pic>
        <p:nvPicPr>
          <p:cNvPr id="20" name="Image 19">
            <a:extLst>
              <a:ext uri="{FF2B5EF4-FFF2-40B4-BE49-F238E27FC236}">
                <a16:creationId xmlns:a16="http://schemas.microsoft.com/office/drawing/2014/main" id="{81F7E728-3816-4512-B6C2-56A0BAFA4D96}"/>
              </a:ext>
            </a:extLst>
          </p:cNvPr>
          <p:cNvPicPr>
            <a:picLocks noChangeAspect="1"/>
          </p:cNvPicPr>
          <p:nvPr userDrawn="1"/>
        </p:nvPicPr>
        <p:blipFill>
          <a:blip r:embed="rId5"/>
          <a:stretch>
            <a:fillRect/>
          </a:stretch>
        </p:blipFill>
        <p:spPr>
          <a:xfrm>
            <a:off x="969434" y="894757"/>
            <a:ext cx="2794106" cy="523508"/>
          </a:xfrm>
          <a:prstGeom prst="rect">
            <a:avLst/>
          </a:prstGeom>
        </p:spPr>
      </p:pic>
      <p:pic>
        <p:nvPicPr>
          <p:cNvPr id="11" name="Image" descr="Image">
            <a:extLst>
              <a:ext uri="{FF2B5EF4-FFF2-40B4-BE49-F238E27FC236}">
                <a16:creationId xmlns:a16="http://schemas.microsoft.com/office/drawing/2014/main" id="{A9D56F53-F002-EE43-A526-B497B167A9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15949" y="12593301"/>
            <a:ext cx="977901" cy="685802"/>
          </a:xfrm>
          <a:prstGeom prst="rect">
            <a:avLst/>
          </a:prstGeom>
          <a:ln w="12700">
            <a:miter lim="400000"/>
          </a:ln>
        </p:spPr>
      </p:pic>
      <p:sp>
        <p:nvSpPr>
          <p:cNvPr id="12" name="Numéro de diapositive">
            <a:extLst>
              <a:ext uri="{FF2B5EF4-FFF2-40B4-BE49-F238E27FC236}">
                <a16:creationId xmlns:a16="http://schemas.microsoft.com/office/drawing/2014/main" id="{B8E41A35-9A75-D445-BA6D-50F9EBF72E44}"/>
              </a:ext>
            </a:extLst>
          </p:cNvPr>
          <p:cNvSpPr txBox="1">
            <a:spLocks noGrp="1"/>
          </p:cNvSpPr>
          <p:nvPr>
            <p:ph type="sldNum" sz="quarter" idx="2"/>
          </p:nvPr>
        </p:nvSpPr>
        <p:spPr>
          <a:xfrm>
            <a:off x="23708648" y="12784816"/>
            <a:ext cx="516167" cy="405239"/>
          </a:xfrm>
          <a:prstGeom prst="rect">
            <a:avLst/>
          </a:prstGeom>
        </p:spPr>
        <p:txBody>
          <a:bodyPr/>
          <a:lstStyle>
            <a:lvl1pPr>
              <a:defRPr>
                <a:solidFill>
                  <a:srgbClr val="306EC7"/>
                </a:solidFill>
              </a:defRPr>
            </a:lvl1pPr>
          </a:lstStyle>
          <a:p>
            <a:pPr hangingPunct="0">
              <a:defRPr/>
            </a:pPr>
            <a:fld id="{86CB4B4D-7CA3-9044-876B-883B54F8677D}" type="slidenum">
              <a:rPr lang="fr-FR" kern="0" smtClean="0"/>
              <a:pPr hangingPunct="0">
                <a:defRPr/>
              </a:pPr>
              <a:t>‹N°›</a:t>
            </a:fld>
            <a:endParaRPr lang="fr-FR" kern="0"/>
          </a:p>
        </p:txBody>
      </p:sp>
    </p:spTree>
    <p:extLst>
      <p:ext uri="{BB962C8B-B14F-4D97-AF65-F5344CB8AC3E}">
        <p14:creationId xmlns:p14="http://schemas.microsoft.com/office/powerpoint/2010/main" val="396074356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xte 03 copie">
    <p:spTree>
      <p:nvGrpSpPr>
        <p:cNvPr id="1" name=""/>
        <p:cNvGrpSpPr/>
        <p:nvPr/>
      </p:nvGrpSpPr>
      <p:grpSpPr>
        <a:xfrm>
          <a:off x="0" y="0"/>
          <a:ext cx="0" cy="0"/>
          <a:chOff x="0" y="0"/>
          <a:chExt cx="0" cy="0"/>
        </a:xfrm>
      </p:grpSpPr>
      <p:sp>
        <p:nvSpPr>
          <p:cNvPr id="276" name="Rectangle"/>
          <p:cNvSpPr/>
          <p:nvPr/>
        </p:nvSpPr>
        <p:spPr>
          <a:xfrm>
            <a:off x="345" y="5332202"/>
            <a:ext cx="24383312" cy="8388843"/>
          </a:xfrm>
          <a:prstGeom prst="rect">
            <a:avLst/>
          </a:prstGeom>
          <a:solidFill>
            <a:srgbClr val="306EC7"/>
          </a:solidFill>
          <a:ln w="12700">
            <a:miter lim="400000"/>
          </a:ln>
        </p:spPr>
        <p:txBody>
          <a:bodyPr lIns="50798" tIns="50798" rIns="50798" bIns="50798" anchor="ctr"/>
          <a:lstStyle/>
          <a:p>
            <a:pPr marL="0" marR="0" lvl="0" indent="0" algn="ctr" defTabSz="825449"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7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279"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280" name="Texte"/>
          <p:cNvSpPr txBox="1">
            <a:spLocks noGrp="1"/>
          </p:cNvSpPr>
          <p:nvPr>
            <p:ph type="body" sz="quarter" idx="21"/>
          </p:nvPr>
        </p:nvSpPr>
        <p:spPr>
          <a:xfrm>
            <a:off x="8728286" y="8312505"/>
            <a:ext cx="3385125" cy="4796948"/>
          </a:xfrm>
          <a:prstGeom prst="rect">
            <a:avLst/>
          </a:prstGeom>
        </p:spPr>
        <p:txBody>
          <a:bodyPr/>
          <a:lstStyle>
            <a:lvl1pPr defTabSz="457171">
              <a:lnSpc>
                <a:spcPct val="100000"/>
              </a:lnSpc>
              <a:spcBef>
                <a:spcPts val="1200"/>
              </a:spcBef>
              <a:defRPr sz="2499">
                <a:solidFill>
                  <a:srgbClr val="FFFFFF"/>
                </a:solidFill>
              </a:defRPr>
            </a:lvl1pPr>
          </a:lstStyle>
          <a:p>
            <a:r>
              <a:t>Lorem ipsum dolor sit amet, consectetur adipiscing elit. Duis id eros metus. </a:t>
            </a:r>
          </a:p>
        </p:txBody>
      </p:sp>
      <p:sp>
        <p:nvSpPr>
          <p:cNvPr id="281" name="Texte"/>
          <p:cNvSpPr txBox="1">
            <a:spLocks noGrp="1"/>
          </p:cNvSpPr>
          <p:nvPr>
            <p:ph type="body" sz="quarter" idx="22"/>
          </p:nvPr>
        </p:nvSpPr>
        <p:spPr>
          <a:xfrm>
            <a:off x="12573846" y="8312505"/>
            <a:ext cx="3385125" cy="4796948"/>
          </a:xfrm>
          <a:prstGeom prst="rect">
            <a:avLst/>
          </a:prstGeom>
        </p:spPr>
        <p:txBody>
          <a:bodyPr/>
          <a:lstStyle>
            <a:lvl1pPr defTabSz="457171">
              <a:lnSpc>
                <a:spcPct val="100000"/>
              </a:lnSpc>
              <a:spcBef>
                <a:spcPts val="1200"/>
              </a:spcBef>
              <a:defRPr sz="2499">
                <a:solidFill>
                  <a:srgbClr val="FFFFFF"/>
                </a:solidFill>
              </a:defRPr>
            </a:lvl1pPr>
          </a:lstStyle>
          <a:p>
            <a:r>
              <a:t>Lorem ipsum dolor sit amet, consectetur adipiscing elit. Duis id eros metus. </a:t>
            </a:r>
          </a:p>
        </p:txBody>
      </p:sp>
      <p:sp>
        <p:nvSpPr>
          <p:cNvPr id="282" name="Texte"/>
          <p:cNvSpPr txBox="1">
            <a:spLocks noGrp="1"/>
          </p:cNvSpPr>
          <p:nvPr>
            <p:ph type="body" sz="quarter" idx="23"/>
          </p:nvPr>
        </p:nvSpPr>
        <p:spPr>
          <a:xfrm>
            <a:off x="16408397" y="8312505"/>
            <a:ext cx="3385125" cy="4796948"/>
          </a:xfrm>
          <a:prstGeom prst="rect">
            <a:avLst/>
          </a:prstGeom>
        </p:spPr>
        <p:txBody>
          <a:bodyPr/>
          <a:lstStyle>
            <a:lvl1pPr defTabSz="457171">
              <a:lnSpc>
                <a:spcPct val="100000"/>
              </a:lnSpc>
              <a:spcBef>
                <a:spcPts val="1200"/>
              </a:spcBef>
              <a:defRPr sz="2499">
                <a:solidFill>
                  <a:srgbClr val="FFFFFF"/>
                </a:solidFill>
              </a:defRPr>
            </a:lvl1pPr>
          </a:lstStyle>
          <a:p>
            <a:r>
              <a:t>Lorem ipsum dolor sit amet, consectetur adipiscing elit. Duis id eros metus. </a:t>
            </a:r>
          </a:p>
        </p:txBody>
      </p:sp>
      <p:sp>
        <p:nvSpPr>
          <p:cNvPr id="283" name="Texte"/>
          <p:cNvSpPr txBox="1">
            <a:spLocks noGrp="1"/>
          </p:cNvSpPr>
          <p:nvPr>
            <p:ph type="body" sz="quarter" idx="24"/>
          </p:nvPr>
        </p:nvSpPr>
        <p:spPr>
          <a:xfrm>
            <a:off x="20264966" y="8312505"/>
            <a:ext cx="3385125" cy="4796948"/>
          </a:xfrm>
          <a:prstGeom prst="rect">
            <a:avLst/>
          </a:prstGeom>
        </p:spPr>
        <p:txBody>
          <a:bodyPr/>
          <a:lstStyle>
            <a:lvl1pPr defTabSz="457171">
              <a:lnSpc>
                <a:spcPct val="100000"/>
              </a:lnSpc>
              <a:spcBef>
                <a:spcPts val="1200"/>
              </a:spcBef>
              <a:defRPr sz="2499">
                <a:solidFill>
                  <a:srgbClr val="FFFFFF"/>
                </a:solidFill>
              </a:defRPr>
            </a:lvl1pPr>
          </a:lstStyle>
          <a:p>
            <a:r>
              <a:t>Lorem ipsum dolor sit amet, consectetur adipiscing elit. Duis id eros metus. </a:t>
            </a:r>
          </a:p>
        </p:txBody>
      </p:sp>
      <p:sp>
        <p:nvSpPr>
          <p:cNvPr id="284" name="Texte"/>
          <p:cNvSpPr txBox="1">
            <a:spLocks noGrp="1"/>
          </p:cNvSpPr>
          <p:nvPr>
            <p:ph type="body" sz="quarter" idx="25"/>
          </p:nvPr>
        </p:nvSpPr>
        <p:spPr>
          <a:xfrm>
            <a:off x="973666" y="8312505"/>
            <a:ext cx="3385125" cy="4796948"/>
          </a:xfrm>
          <a:prstGeom prst="rect">
            <a:avLst/>
          </a:prstGeom>
        </p:spPr>
        <p:txBody>
          <a:bodyPr/>
          <a:lstStyle>
            <a:lvl1pPr defTabSz="457171">
              <a:lnSpc>
                <a:spcPct val="100000"/>
              </a:lnSpc>
              <a:spcBef>
                <a:spcPts val="1200"/>
              </a:spcBef>
              <a:defRPr sz="2499">
                <a:solidFill>
                  <a:srgbClr val="FFFFFF"/>
                </a:solidFill>
              </a:defRPr>
            </a:lvl1pPr>
          </a:lstStyle>
          <a:p>
            <a:r>
              <a:t>Lorem ipsum dolor sit amet, consectetur adipiscing elit. Duis id eros metus. </a:t>
            </a:r>
          </a:p>
        </p:txBody>
      </p:sp>
      <p:sp>
        <p:nvSpPr>
          <p:cNvPr id="285" name="Titre de section"/>
          <p:cNvSpPr txBox="1">
            <a:spLocks noGrp="1"/>
          </p:cNvSpPr>
          <p:nvPr>
            <p:ph type="body" sz="quarter" idx="26" hasCustomPrompt="1"/>
          </p:nvPr>
        </p:nvSpPr>
        <p:spPr>
          <a:xfrm>
            <a:off x="1020230" y="3739189"/>
            <a:ext cx="14332519" cy="1333570"/>
          </a:xfrm>
          <a:prstGeom prst="rect">
            <a:avLst/>
          </a:prstGeom>
        </p:spPr>
        <p:txBody>
          <a:bodyPr anchor="b">
            <a:spAutoFit/>
          </a:bodyPr>
          <a:lstStyle>
            <a:lvl1pPr>
              <a:lnSpc>
                <a:spcPct val="80000"/>
              </a:lnSpc>
              <a:spcBef>
                <a:spcPts val="0"/>
              </a:spcBef>
              <a:defRPr sz="9999" b="1" spc="-200">
                <a:solidFill>
                  <a:srgbClr val="306EC7"/>
                </a:solidFill>
              </a:defRPr>
            </a:lvl1pPr>
          </a:lstStyle>
          <a:p>
            <a:r>
              <a:t>Ordre du jour</a:t>
            </a:r>
          </a:p>
        </p:txBody>
      </p:sp>
      <p:sp>
        <p:nvSpPr>
          <p:cNvPr id="288" name="01"/>
          <p:cNvSpPr>
            <a:spLocks noGrp="1"/>
          </p:cNvSpPr>
          <p:nvPr>
            <p:ph type="body" sz="quarter" idx="27"/>
          </p:nvPr>
        </p:nvSpPr>
        <p:spPr>
          <a:xfrm>
            <a:off x="922868" y="6939174"/>
            <a:ext cx="955259" cy="955257"/>
          </a:xfrm>
          <a:prstGeom prst="ellipse">
            <a:avLst/>
          </a:prstGeom>
          <a:solidFill>
            <a:srgbClr val="4E99B3"/>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89" name="01"/>
          <p:cNvSpPr>
            <a:spLocks noGrp="1"/>
          </p:cNvSpPr>
          <p:nvPr>
            <p:ph type="body" sz="quarter" idx="28"/>
          </p:nvPr>
        </p:nvSpPr>
        <p:spPr>
          <a:xfrm>
            <a:off x="4898283" y="6939174"/>
            <a:ext cx="955259" cy="955257"/>
          </a:xfrm>
          <a:prstGeom prst="ellipse">
            <a:avLst/>
          </a:prstGeom>
          <a:solidFill>
            <a:srgbClr val="FBE64D"/>
          </a:solidFill>
        </p:spPr>
        <p:txBody>
          <a:bodyPr anchor="ctr">
            <a:noAutofit/>
          </a:bodyPr>
          <a:lstStyle>
            <a:lvl1pPr algn="ctr">
              <a:lnSpc>
                <a:spcPct val="100000"/>
              </a:lnSpc>
              <a:spcBef>
                <a:spcPts val="0"/>
              </a:spcBef>
              <a:defRPr sz="2400">
                <a:solidFill>
                  <a:srgbClr val="416DC1"/>
                </a:solidFill>
              </a:defRPr>
            </a:lvl1pPr>
          </a:lstStyle>
          <a:p>
            <a:r>
              <a:t>01</a:t>
            </a:r>
          </a:p>
        </p:txBody>
      </p:sp>
      <p:sp>
        <p:nvSpPr>
          <p:cNvPr id="290" name="01"/>
          <p:cNvSpPr>
            <a:spLocks noGrp="1"/>
          </p:cNvSpPr>
          <p:nvPr>
            <p:ph type="body" sz="quarter" idx="29"/>
          </p:nvPr>
        </p:nvSpPr>
        <p:spPr>
          <a:xfrm>
            <a:off x="8738340" y="6939174"/>
            <a:ext cx="955259" cy="955257"/>
          </a:xfrm>
          <a:prstGeom prst="ellipse">
            <a:avLst/>
          </a:prstGeom>
          <a:solidFill>
            <a:srgbClr val="C9676A"/>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91" name="01"/>
          <p:cNvSpPr>
            <a:spLocks noGrp="1"/>
          </p:cNvSpPr>
          <p:nvPr>
            <p:ph type="body" sz="quarter" idx="30"/>
          </p:nvPr>
        </p:nvSpPr>
        <p:spPr>
          <a:xfrm>
            <a:off x="12578396" y="6939174"/>
            <a:ext cx="955259" cy="955257"/>
          </a:xfrm>
          <a:prstGeom prst="ellipse">
            <a:avLst/>
          </a:prstGeom>
          <a:solidFill>
            <a:srgbClr val="4C9B79"/>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92" name="01"/>
          <p:cNvSpPr>
            <a:spLocks noGrp="1"/>
          </p:cNvSpPr>
          <p:nvPr>
            <p:ph type="body" sz="quarter" idx="31"/>
          </p:nvPr>
        </p:nvSpPr>
        <p:spPr>
          <a:xfrm>
            <a:off x="16565772" y="6939174"/>
            <a:ext cx="955259" cy="955257"/>
          </a:xfrm>
          <a:prstGeom prst="ellipse">
            <a:avLst/>
          </a:prstGeom>
          <a:solidFill>
            <a:srgbClr val="762C4A"/>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93" name="01"/>
          <p:cNvSpPr>
            <a:spLocks noGrp="1"/>
          </p:cNvSpPr>
          <p:nvPr>
            <p:ph type="body" sz="quarter" idx="32"/>
          </p:nvPr>
        </p:nvSpPr>
        <p:spPr>
          <a:xfrm>
            <a:off x="20358839" y="6939174"/>
            <a:ext cx="955259" cy="955257"/>
          </a:xfrm>
          <a:prstGeom prst="ellipse">
            <a:avLst/>
          </a:prstGeom>
          <a:solidFill>
            <a:srgbClr val="7AC5CF"/>
          </a:solidFill>
        </p:spPr>
        <p:txBody>
          <a:bodyPr anchor="ctr">
            <a:noAutofit/>
          </a:bodyPr>
          <a:lstStyle>
            <a:lvl1pPr algn="ctr">
              <a:lnSpc>
                <a:spcPct val="100000"/>
              </a:lnSpc>
              <a:spcBef>
                <a:spcPts val="0"/>
              </a:spcBef>
              <a:defRPr sz="2400">
                <a:solidFill>
                  <a:srgbClr val="FFFFFF"/>
                </a:solidFill>
              </a:defRPr>
            </a:lvl1pPr>
          </a:lstStyle>
          <a:p>
            <a:r>
              <a:t>01</a:t>
            </a:r>
          </a:p>
        </p:txBody>
      </p:sp>
      <p:pic>
        <p:nvPicPr>
          <p:cNvPr id="22" name="Image 21">
            <a:extLst>
              <a:ext uri="{FF2B5EF4-FFF2-40B4-BE49-F238E27FC236}">
                <a16:creationId xmlns:a16="http://schemas.microsoft.com/office/drawing/2014/main" id="{558D41CA-3C84-4032-AF88-9D2EC5F06CB6}"/>
              </a:ext>
            </a:extLst>
          </p:cNvPr>
          <p:cNvPicPr>
            <a:picLocks noChangeAspect="1"/>
          </p:cNvPicPr>
          <p:nvPr userDrawn="1"/>
        </p:nvPicPr>
        <p:blipFill>
          <a:blip r:embed="rId4"/>
          <a:stretch>
            <a:fillRect/>
          </a:stretch>
        </p:blipFill>
        <p:spPr>
          <a:xfrm>
            <a:off x="969434" y="894757"/>
            <a:ext cx="2794106" cy="523508"/>
          </a:xfrm>
          <a:prstGeom prst="rect">
            <a:avLst/>
          </a:prstGeom>
        </p:spPr>
      </p:pic>
      <p:sp>
        <p:nvSpPr>
          <p:cNvPr id="23" name="Texte">
            <a:extLst>
              <a:ext uri="{FF2B5EF4-FFF2-40B4-BE49-F238E27FC236}">
                <a16:creationId xmlns:a16="http://schemas.microsoft.com/office/drawing/2014/main" id="{4FB141E7-0E7B-4A03-8F29-11D865A2911D}"/>
              </a:ext>
            </a:extLst>
          </p:cNvPr>
          <p:cNvSpPr txBox="1">
            <a:spLocks noGrp="1"/>
          </p:cNvSpPr>
          <p:nvPr>
            <p:ph type="body" sz="quarter" idx="33"/>
          </p:nvPr>
        </p:nvSpPr>
        <p:spPr>
          <a:xfrm>
            <a:off x="4862776" y="8312505"/>
            <a:ext cx="3385125" cy="4796948"/>
          </a:xfrm>
          <a:prstGeom prst="rect">
            <a:avLst/>
          </a:prstGeom>
        </p:spPr>
        <p:txBody>
          <a:bodyPr/>
          <a:lstStyle>
            <a:lvl1pPr defTabSz="457171">
              <a:lnSpc>
                <a:spcPct val="100000"/>
              </a:lnSpc>
              <a:spcBef>
                <a:spcPts val="1200"/>
              </a:spcBef>
              <a:defRPr sz="2499">
                <a:solidFill>
                  <a:srgbClr val="FFFFFF"/>
                </a:solidFill>
              </a:defRPr>
            </a:lvl1pPr>
          </a:lstStyle>
          <a:p>
            <a:r>
              <a:t>Lorem ipsum dolor sit amet, consectetur adipiscing elit. Duis id eros metus. </a:t>
            </a:r>
          </a:p>
        </p:txBody>
      </p:sp>
      <p:pic>
        <p:nvPicPr>
          <p:cNvPr id="286"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03985" y="12640051"/>
            <a:ext cx="977901" cy="685802"/>
          </a:xfrm>
          <a:prstGeom prst="rect">
            <a:avLst/>
          </a:prstGeom>
          <a:ln w="12700">
            <a:miter lim="400000"/>
          </a:ln>
        </p:spPr>
      </p:pic>
      <p:sp>
        <p:nvSpPr>
          <p:cNvPr id="294" name="Numéro de diapositive"/>
          <p:cNvSpPr txBox="1">
            <a:spLocks noGrp="1"/>
          </p:cNvSpPr>
          <p:nvPr>
            <p:ph type="sldNum" sz="quarter" idx="2"/>
          </p:nvPr>
        </p:nvSpPr>
        <p:spPr>
          <a:prstGeom prst="rect">
            <a:avLst/>
          </a:prstGeom>
        </p:spPr>
        <p:txBody>
          <a:bodyPr/>
          <a:lstStyle>
            <a:lvl1pPr>
              <a:defRPr>
                <a:solidFill>
                  <a:srgbClr val="306EC7"/>
                </a:solidFill>
              </a:defRPr>
            </a:lvl1pPr>
          </a:lstStyle>
          <a:p>
            <a:pPr hangingPunct="0">
              <a:defRPr/>
            </a:pPr>
            <a:fld id="{86CB4B4D-7CA3-9044-876B-883B54F8677D}" type="slidenum">
              <a:rPr lang="fr-FR" kern="0" smtClean="0"/>
              <a:pPr hangingPunct="0">
                <a:defRPr/>
              </a:pPr>
              <a:t>‹N°›</a:t>
            </a:fld>
            <a:endParaRPr lang="fr-FR" kern="0"/>
          </a:p>
        </p:txBody>
      </p:sp>
    </p:spTree>
    <p:extLst>
      <p:ext uri="{BB962C8B-B14F-4D97-AF65-F5344CB8AC3E}">
        <p14:creationId xmlns:p14="http://schemas.microsoft.com/office/powerpoint/2010/main" val="11430100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Section">
    <p:spTree>
      <p:nvGrpSpPr>
        <p:cNvPr id="1" name=""/>
        <p:cNvGrpSpPr/>
        <p:nvPr/>
      </p:nvGrpSpPr>
      <p:grpSpPr>
        <a:xfrm>
          <a:off x="0" y="0"/>
          <a:ext cx="0" cy="0"/>
          <a:chOff x="0" y="0"/>
          <a:chExt cx="0" cy="0"/>
        </a:xfrm>
      </p:grpSpPr>
      <p:sp>
        <p:nvSpPr>
          <p:cNvPr id="93" name="Titre de section"/>
          <p:cNvSpPr txBox="1">
            <a:spLocks noGrp="1"/>
          </p:cNvSpPr>
          <p:nvPr>
            <p:ph type="title" hasCustomPrompt="1"/>
          </p:nvPr>
        </p:nvSpPr>
        <p:spPr>
          <a:xfrm>
            <a:off x="1020229" y="1680217"/>
            <a:ext cx="14332519" cy="3471751"/>
          </a:xfrm>
          <a:prstGeom prst="rect">
            <a:avLst/>
          </a:prstGeom>
        </p:spPr>
        <p:txBody>
          <a:bodyPr/>
          <a:lstStyle>
            <a:lvl1pPr>
              <a:defRPr sz="10000" spc="-200"/>
            </a:lvl1pPr>
          </a:lstStyle>
          <a:p>
            <a:r>
              <a:t>Titre de section</a:t>
            </a:r>
          </a:p>
        </p:txBody>
      </p:sp>
      <p:pic>
        <p:nvPicPr>
          <p:cNvPr id="94" name="Image" descr="Image"/>
          <p:cNvPicPr>
            <a:picLocks noChangeAspect="1"/>
          </p:cNvPicPr>
          <p:nvPr/>
        </p:nvPicPr>
        <p:blipFill>
          <a:blip r:embed="rId2"/>
          <a:stretch>
            <a:fillRect/>
          </a:stretch>
        </p:blipFill>
        <p:spPr>
          <a:xfrm>
            <a:off x="15239992" y="4567759"/>
            <a:ext cx="9144015" cy="9144015"/>
          </a:xfrm>
          <a:prstGeom prst="rect">
            <a:avLst/>
          </a:prstGeom>
          <a:ln w="12700">
            <a:miter lim="400000"/>
          </a:ln>
        </p:spPr>
      </p:pic>
      <p:pic>
        <p:nvPicPr>
          <p:cNvPr id="95"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350" y="745590"/>
            <a:ext cx="2775371" cy="521401"/>
          </a:xfrm>
          <a:prstGeom prst="rect">
            <a:avLst/>
          </a:prstGeom>
          <a:ln w="12700">
            <a:miter lim="400000"/>
          </a:ln>
        </p:spPr>
      </p:pic>
      <p:pic>
        <p:nvPicPr>
          <p:cNvPr id="96"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97"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98" name="Espace réservé du texte 2"/>
          <p:cNvSpPr txBox="1">
            <a:spLocks noGrp="1"/>
          </p:cNvSpPr>
          <p:nvPr>
            <p:ph type="body" sz="half" idx="21"/>
          </p:nvPr>
        </p:nvSpPr>
        <p:spPr>
          <a:xfrm>
            <a:off x="1020233" y="5687838"/>
            <a:ext cx="14223261" cy="6950483"/>
          </a:xfrm>
          <a:prstGeom prst="rect">
            <a:avLst/>
          </a:prstGeom>
        </p:spPr>
        <p:txBody>
          <a:bodyPr/>
          <a:lstStyle/>
          <a:p>
            <a:pPr marL="609598" indent="-609598">
              <a:buClr>
                <a:srgbClr val="306EC7"/>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306EC7"/>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ous titre et puces">
    <p:bg>
      <p:bgPr>
        <a:solidFill>
          <a:srgbClr val="306EC7"/>
        </a:solidFill>
        <a:effectLst/>
      </p:bgPr>
    </p:bg>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F9DBB9BC-882B-9D4D-919D-54BBA001EAAC}"/>
              </a:ext>
            </a:extLst>
          </p:cNvPr>
          <p:cNvSpPr/>
          <p:nvPr userDrawn="1"/>
        </p:nvSpPr>
        <p:spPr>
          <a:xfrm>
            <a:off x="-9849" y="-1"/>
            <a:ext cx="24403696" cy="1745434"/>
          </a:xfrm>
          <a:prstGeom prst="rect">
            <a:avLst/>
          </a:prstGeom>
          <a:solidFill>
            <a:srgbClr val="FFFFFF"/>
          </a:solidFill>
          <a:ln w="12700">
            <a:miter lim="400000"/>
          </a:ln>
        </p:spPr>
        <p:txBody>
          <a:bodyPr lIns="50798" tIns="50798" rIns="50798" bIns="50798" anchor="ctr"/>
          <a:lstStyle/>
          <a:p>
            <a:pPr marL="0" marR="0" lvl="0" indent="0" algn="ctr" defTabSz="825449"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31"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sp>
        <p:nvSpPr>
          <p:cNvPr id="32" name="Lorem ipsum dolor sit amet, consectetur adipiscing elit. Curabitur sem massa, pulvinar sed ultricies non, ultrices in dui.…"/>
          <p:cNvSpPr txBox="1">
            <a:spLocks noGrp="1"/>
          </p:cNvSpPr>
          <p:nvPr>
            <p:ph type="body" sz="half" idx="21" hasCustomPrompt="1"/>
          </p:nvPr>
        </p:nvSpPr>
        <p:spPr>
          <a:xfrm>
            <a:off x="1020234" y="4995113"/>
            <a:ext cx="13761407" cy="7015462"/>
          </a:xfrm>
          <a:prstGeom prst="rect">
            <a:avLst/>
          </a:prstGeom>
        </p:spPr>
        <p:txBody>
          <a:bodyPr>
            <a:normAutofit/>
          </a:bodyPr>
          <a:lstStyle>
            <a:lvl1pPr marL="1106481" marR="0" indent="-1106481" algn="l" defTabSz="3806212" rtl="0" eaLnBrk="1" fontAlgn="auto" latinLnBrk="0" hangingPunct="0">
              <a:lnSpc>
                <a:spcPct val="120000"/>
              </a:lnSpc>
              <a:spcBef>
                <a:spcPts val="6897"/>
              </a:spcBef>
              <a:spcAft>
                <a:spcPts val="0"/>
              </a:spcAft>
              <a:buClr>
                <a:srgbClr val="5FC7D1"/>
              </a:buClr>
              <a:buSzPct val="123000"/>
              <a:buFontTx/>
              <a:buChar char="•"/>
              <a:tabLst/>
              <a:defRPr sz="2800">
                <a:solidFill>
                  <a:srgbClr val="FFFFFF"/>
                </a:solidFill>
                <a:latin typeface="Arial"/>
                <a:cs typeface="Arial"/>
                <a:sym typeface="Arial"/>
              </a:defRPr>
            </a:lvl1pPr>
          </a:lstStyle>
          <a:p>
            <a:pPr marL="609598" indent="-609598">
              <a:buClr>
                <a:srgbClr val="5FC7D1"/>
              </a:buClr>
              <a:buSzPct val="123000"/>
              <a:buChar char="•"/>
              <a:defRPr>
                <a:solidFill>
                  <a:srgbClr val="FFFFFF"/>
                </a:solidFill>
              </a:defRP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5FC7D1"/>
              </a:buClr>
              <a:buSzPct val="123000"/>
              <a:buChar char="•"/>
              <a:defRPr>
                <a:solidFill>
                  <a:srgbClr val="FFFFFF"/>
                </a:solidFill>
              </a:defRP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endParaRPr lang="fr-FR"/>
          </a:p>
          <a:p>
            <a:pPr marL="1201419" indent="-327659" algn="l" defTabSz="2096971">
              <a:lnSpc>
                <a:spcPct val="120000"/>
              </a:lnSpc>
              <a:spcBef>
                <a:spcPts val="3800"/>
              </a:spcBef>
              <a:buClr>
                <a:srgbClr val="5FC7D1"/>
              </a:buClr>
              <a:buSzPct val="123000"/>
              <a:buChar char="-"/>
              <a:defRPr sz="2800">
                <a:solidFill>
                  <a:srgbClr val="000000"/>
                </a:solidFill>
                <a:latin typeface="Arial"/>
                <a:ea typeface="Arial"/>
                <a:cs typeface="Arial"/>
                <a:sym typeface="Arial"/>
              </a:defRPr>
            </a:pPr>
            <a:r>
              <a:rPr lang="fr-FR" err="1">
                <a:solidFill>
                  <a:srgbClr val="FFFFFF"/>
                </a:solidFill>
              </a:rPr>
              <a:t>Vestibulum</a:t>
            </a:r>
            <a:r>
              <a:rPr lang="fr-FR">
                <a:solidFill>
                  <a:srgbClr val="FFFFFF"/>
                </a:solidFill>
              </a:rPr>
              <a:t> vitae </a:t>
            </a:r>
            <a:r>
              <a:rPr lang="fr-FR" err="1">
                <a:solidFill>
                  <a:srgbClr val="FFFFFF"/>
                </a:solidFill>
              </a:rPr>
              <a:t>mauris</a:t>
            </a:r>
            <a:r>
              <a:rPr lang="fr-FR">
                <a:solidFill>
                  <a:srgbClr val="FFFFFF"/>
                </a:solidFill>
              </a:rPr>
              <a:t> non </a:t>
            </a:r>
            <a:r>
              <a:rPr lang="fr-FR" err="1">
                <a:solidFill>
                  <a:srgbClr val="FFFFFF"/>
                </a:solidFill>
              </a:rPr>
              <a:t>lorem</a:t>
            </a:r>
            <a:r>
              <a:rPr lang="fr-FR">
                <a:solidFill>
                  <a:srgbClr val="FFFFFF"/>
                </a:solidFill>
              </a:rPr>
              <a:t> </a:t>
            </a:r>
            <a:r>
              <a:rPr lang="fr-FR" err="1">
                <a:solidFill>
                  <a:srgbClr val="FFFFFF"/>
                </a:solidFill>
              </a:rPr>
              <a:t>scelerisque</a:t>
            </a:r>
            <a:r>
              <a:rPr lang="fr-FR">
                <a:solidFill>
                  <a:srgbClr val="FFFFFF"/>
                </a:solidFill>
              </a:rPr>
              <a:t> </a:t>
            </a:r>
            <a:r>
              <a:rPr lang="fr-FR" err="1">
                <a:solidFill>
                  <a:srgbClr val="FFFFFF"/>
                </a:solidFill>
              </a:rPr>
              <a:t>mattis</a:t>
            </a:r>
            <a:r>
              <a:rPr lang="fr-FR">
                <a:solidFill>
                  <a:srgbClr val="FFFFFF"/>
                </a:solidFill>
              </a:rPr>
              <a:t>. </a:t>
            </a:r>
            <a:r>
              <a:rPr lang="fr-FR" err="1">
                <a:solidFill>
                  <a:srgbClr val="FFFFFF"/>
                </a:solidFill>
              </a:rPr>
              <a:t>Pellentesque</a:t>
            </a:r>
            <a:r>
              <a:rPr lang="fr-FR">
                <a:solidFill>
                  <a:srgbClr val="FFFFFF"/>
                </a:solidFill>
              </a:rPr>
              <a:t> </a:t>
            </a:r>
            <a:r>
              <a:rPr lang="fr-FR" err="1">
                <a:solidFill>
                  <a:srgbClr val="FFFFFF"/>
                </a:solidFill>
              </a:rPr>
              <a:t>quis</a:t>
            </a:r>
            <a:r>
              <a:rPr lang="fr-FR">
                <a:solidFill>
                  <a:srgbClr val="FFFFFF"/>
                </a:solidFill>
              </a:rPr>
              <a:t> </a:t>
            </a:r>
            <a:r>
              <a:rPr lang="fr-FR" err="1">
                <a:solidFill>
                  <a:srgbClr val="FFFFFF"/>
                </a:solidFill>
              </a:rPr>
              <a:t>accumsan</a:t>
            </a:r>
            <a:r>
              <a:rPr lang="fr-FR">
                <a:solidFill>
                  <a:srgbClr val="FFFFFF"/>
                </a:solidFill>
              </a:rPr>
              <a:t> </a:t>
            </a:r>
            <a:r>
              <a:rPr lang="fr-FR" err="1">
                <a:solidFill>
                  <a:srgbClr val="FFFFFF"/>
                </a:solidFill>
              </a:rPr>
              <a:t>enim</a:t>
            </a:r>
            <a:r>
              <a:rPr lang="fr-FR">
                <a:solidFill>
                  <a:srgbClr val="FFFFFF"/>
                </a:solidFill>
              </a:rPr>
              <a:t>, </a:t>
            </a:r>
            <a:r>
              <a:rPr lang="fr-FR" err="1">
                <a:solidFill>
                  <a:srgbClr val="FFFFFF"/>
                </a:solidFill>
              </a:rPr>
              <a:t>quis</a:t>
            </a:r>
            <a:r>
              <a:rPr lang="fr-FR">
                <a:solidFill>
                  <a:srgbClr val="FFFFFF"/>
                </a:solidFill>
              </a:rPr>
              <a:t> </a:t>
            </a:r>
            <a:r>
              <a:rPr lang="fr-FR" err="1">
                <a:solidFill>
                  <a:srgbClr val="FFFFFF"/>
                </a:solidFill>
              </a:rPr>
              <a:t>sollicitudin</a:t>
            </a:r>
            <a:r>
              <a:rPr lang="fr-FR">
                <a:solidFill>
                  <a:srgbClr val="FFFFFF"/>
                </a:solidFill>
              </a:rPr>
              <a:t> </a:t>
            </a:r>
            <a:r>
              <a:rPr lang="fr-FR" err="1">
                <a:solidFill>
                  <a:srgbClr val="FFFFFF"/>
                </a:solidFill>
              </a:rPr>
              <a:t>urna</a:t>
            </a:r>
            <a:r>
              <a:rPr lang="fr-FR">
                <a:solidFill>
                  <a:srgbClr val="FFFFFF"/>
                </a:solidFill>
              </a:rPr>
              <a:t>. </a:t>
            </a:r>
            <a:r>
              <a:rPr lang="fr-FR" err="1">
                <a:solidFill>
                  <a:srgbClr val="FFFFFF"/>
                </a:solidFill>
              </a:rPr>
              <a:t>Donec</a:t>
            </a:r>
            <a:r>
              <a:rPr lang="fr-FR">
                <a:solidFill>
                  <a:srgbClr val="FFFFFF"/>
                </a:solidFill>
              </a:rPr>
              <a:t> </a:t>
            </a:r>
            <a:r>
              <a:rPr lang="fr-FR" err="1">
                <a:solidFill>
                  <a:srgbClr val="FFFFFF"/>
                </a:solidFill>
              </a:rPr>
              <a:t>laoreet</a:t>
            </a:r>
            <a:r>
              <a:rPr lang="fr-FR">
                <a:solidFill>
                  <a:srgbClr val="FFFFFF"/>
                </a:solidFill>
              </a:rPr>
              <a:t> </a:t>
            </a:r>
            <a:r>
              <a:rPr lang="fr-FR" err="1">
                <a:solidFill>
                  <a:srgbClr val="FFFFFF"/>
                </a:solidFill>
              </a:rPr>
              <a:t>pulvinar</a:t>
            </a:r>
            <a:r>
              <a:rPr lang="fr-FR">
                <a:solidFill>
                  <a:srgbClr val="FFFFFF"/>
                </a:solidFill>
              </a:rPr>
              <a:t> bibendum. Duis pretium ante </a:t>
            </a:r>
            <a:r>
              <a:rPr lang="fr-FR" err="1">
                <a:solidFill>
                  <a:srgbClr val="FFFFFF"/>
                </a:solidFill>
              </a:rPr>
              <a:t>dui</a:t>
            </a:r>
            <a:r>
              <a:rPr lang="fr-FR">
                <a:solidFill>
                  <a:srgbClr val="FFFFFF"/>
                </a:solidFill>
              </a:rPr>
              <a:t>, </a:t>
            </a:r>
            <a:r>
              <a:rPr lang="fr-FR" err="1">
                <a:solidFill>
                  <a:srgbClr val="FFFFFF"/>
                </a:solidFill>
              </a:rPr>
              <a:t>ac</a:t>
            </a:r>
            <a:r>
              <a:rPr lang="fr-FR">
                <a:solidFill>
                  <a:srgbClr val="FFFFFF"/>
                </a:solidFill>
              </a:rPr>
              <a:t> pretium est </a:t>
            </a:r>
            <a:r>
              <a:rPr lang="fr-FR" err="1">
                <a:solidFill>
                  <a:srgbClr val="FFFFFF"/>
                </a:solidFill>
              </a:rPr>
              <a:t>maximus</a:t>
            </a:r>
            <a:r>
              <a:rPr lang="fr-FR">
                <a:solidFill>
                  <a:srgbClr val="FFFFFF"/>
                </a:solidFill>
              </a:rPr>
              <a:t>.</a:t>
            </a:r>
          </a:p>
          <a:p>
            <a:pPr marL="609598" indent="-609598">
              <a:buClr>
                <a:srgbClr val="5FC7D1"/>
              </a:buClr>
              <a:buSzPct val="123000"/>
              <a:buChar char="•"/>
              <a:defRPr>
                <a:solidFill>
                  <a:srgbClr val="FFFFFF"/>
                </a:solidFill>
              </a:defRPr>
            </a:pPr>
            <a:endParaRPr/>
          </a:p>
        </p:txBody>
      </p:sp>
      <p:pic>
        <p:nvPicPr>
          <p:cNvPr id="11" name="Image" descr="Image">
            <a:extLst>
              <a:ext uri="{FF2B5EF4-FFF2-40B4-BE49-F238E27FC236}">
                <a16:creationId xmlns:a16="http://schemas.microsoft.com/office/drawing/2014/main" id="{746B59B3-6B87-3045-8518-C4121F507422}"/>
              </a:ext>
            </a:extLst>
          </p:cNvPr>
          <p:cNvPicPr>
            <a:picLocks noChangeAspect="1"/>
          </p:cNvPicPr>
          <p:nvPr userDrawn="1"/>
        </p:nvPicPr>
        <p:blipFill>
          <a:blip r:embed="rId3"/>
          <a:stretch>
            <a:fillRect/>
          </a:stretch>
        </p:blipFill>
        <p:spPr>
          <a:xfrm>
            <a:off x="17532005" y="2275312"/>
            <a:ext cx="6862927" cy="11447497"/>
          </a:xfrm>
          <a:prstGeom prst="rect">
            <a:avLst/>
          </a:prstGeom>
          <a:ln w="12700">
            <a:miter lim="400000"/>
          </a:ln>
        </p:spPr>
      </p:pic>
      <p:sp>
        <p:nvSpPr>
          <p:cNvPr id="12" name="Titre de diapositive">
            <a:extLst>
              <a:ext uri="{FF2B5EF4-FFF2-40B4-BE49-F238E27FC236}">
                <a16:creationId xmlns:a16="http://schemas.microsoft.com/office/drawing/2014/main" id="{1F3E657B-77E5-B342-9E1A-88B2A6897408}"/>
              </a:ext>
            </a:extLst>
          </p:cNvPr>
          <p:cNvSpPr txBox="1">
            <a:spLocks noGrp="1"/>
          </p:cNvSpPr>
          <p:nvPr>
            <p:ph type="body" sz="quarter" idx="23" hasCustomPrompt="1"/>
          </p:nvPr>
        </p:nvSpPr>
        <p:spPr>
          <a:xfrm>
            <a:off x="1020233" y="2722449"/>
            <a:ext cx="14264793" cy="841128"/>
          </a:xfrm>
          <a:prstGeom prst="rect">
            <a:avLst/>
          </a:prstGeom>
        </p:spPr>
        <p:txBody>
          <a:bodyPr anchor="b">
            <a:spAutoFit/>
          </a:bodyPr>
          <a:lstStyle>
            <a:lvl1pPr>
              <a:lnSpc>
                <a:spcPct val="80000"/>
              </a:lnSpc>
              <a:spcBef>
                <a:spcPts val="0"/>
              </a:spcBef>
              <a:defRPr sz="5999" b="1" i="0" u="none" strike="noStrike" cap="none" spc="-200" baseline="0" dirty="0">
                <a:solidFill>
                  <a:srgbClr val="FFFFFF"/>
                </a:solidFill>
                <a:uFillTx/>
                <a:latin typeface="Arial"/>
                <a:ea typeface="Arial"/>
                <a:cs typeface="Arial"/>
                <a:sym typeface="Arial"/>
              </a:defRPr>
            </a:lvl1pPr>
          </a:lstStyle>
          <a:p>
            <a:r>
              <a:rPr err="1"/>
              <a:t>Titre</a:t>
            </a:r>
            <a:r>
              <a:t> de diapositive</a:t>
            </a:r>
          </a:p>
        </p:txBody>
      </p:sp>
      <p:sp>
        <p:nvSpPr>
          <p:cNvPr id="13" name="Titre de diapositive">
            <a:extLst>
              <a:ext uri="{FF2B5EF4-FFF2-40B4-BE49-F238E27FC236}">
                <a16:creationId xmlns:a16="http://schemas.microsoft.com/office/drawing/2014/main" id="{E6804D18-00B0-9D4A-968F-E2B8620E95AB}"/>
              </a:ext>
            </a:extLst>
          </p:cNvPr>
          <p:cNvSpPr txBox="1">
            <a:spLocks noGrp="1"/>
          </p:cNvSpPr>
          <p:nvPr>
            <p:ph type="body" sz="quarter" idx="24" hasCustomPrompt="1"/>
          </p:nvPr>
        </p:nvSpPr>
        <p:spPr>
          <a:xfrm>
            <a:off x="1020233" y="3563579"/>
            <a:ext cx="14264793" cy="644533"/>
          </a:xfrm>
          <a:prstGeom prst="rect">
            <a:avLst/>
          </a:prstGeom>
        </p:spPr>
        <p:txBody>
          <a:bodyPr anchor="b"/>
          <a:lstStyle>
            <a:lvl1pPr>
              <a:lnSpc>
                <a:spcPct val="80000"/>
              </a:lnSpc>
              <a:spcBef>
                <a:spcPts val="0"/>
              </a:spcBef>
              <a:defRPr sz="3500" b="1" i="0" u="none" strike="noStrike" cap="none" spc="0" baseline="0">
                <a:solidFill>
                  <a:srgbClr val="1ECAD4"/>
                </a:solidFill>
                <a:uFillTx/>
                <a:latin typeface="Arial"/>
                <a:ea typeface="Arial"/>
                <a:cs typeface="Arial"/>
                <a:sym typeface="Arial"/>
              </a:defRPr>
            </a:lvl1pPr>
          </a:lstStyle>
          <a:p>
            <a:r>
              <a:rPr lang="fr-FR"/>
              <a:t>Sous-titre de la diapositive</a:t>
            </a:r>
          </a:p>
        </p:txBody>
      </p:sp>
      <p:pic>
        <p:nvPicPr>
          <p:cNvPr id="15" name="Image 14">
            <a:extLst>
              <a:ext uri="{FF2B5EF4-FFF2-40B4-BE49-F238E27FC236}">
                <a16:creationId xmlns:a16="http://schemas.microsoft.com/office/drawing/2014/main" id="{A02DB0CA-62FF-48D1-A373-40151B002E2F}"/>
              </a:ext>
            </a:extLst>
          </p:cNvPr>
          <p:cNvPicPr>
            <a:picLocks noChangeAspect="1"/>
          </p:cNvPicPr>
          <p:nvPr userDrawn="1"/>
        </p:nvPicPr>
        <p:blipFill>
          <a:blip r:embed="rId4"/>
          <a:stretch>
            <a:fillRect/>
          </a:stretch>
        </p:blipFill>
        <p:spPr>
          <a:xfrm>
            <a:off x="969434" y="894757"/>
            <a:ext cx="2794106" cy="523508"/>
          </a:xfrm>
          <a:prstGeom prst="rect">
            <a:avLst/>
          </a:prstGeom>
        </p:spPr>
      </p:pic>
      <p:sp>
        <p:nvSpPr>
          <p:cNvPr id="36" name="Numéro de diapositive"/>
          <p:cNvSpPr txBox="1">
            <a:spLocks noGrp="1"/>
          </p:cNvSpPr>
          <p:nvPr>
            <p:ph type="sldNum" sz="quarter" idx="2"/>
          </p:nvPr>
        </p:nvSpPr>
        <p:spPr>
          <a:xfrm>
            <a:off x="23708647" y="12784816"/>
            <a:ext cx="516167" cy="405239"/>
          </a:xfrm>
          <a:prstGeom prst="rect">
            <a:avLst/>
          </a:prstGeom>
        </p:spPr>
        <p:txBody>
          <a:bodyPr/>
          <a:lstStyle>
            <a:lvl1pPr>
              <a:defRPr>
                <a:solidFill>
                  <a:srgbClr val="FFFFFF"/>
                </a:solidFill>
              </a:defRPr>
            </a:lvl1pPr>
          </a:lstStyle>
          <a:p>
            <a:pPr hangingPunct="0">
              <a:defRPr/>
            </a:pPr>
            <a:fld id="{86CB4B4D-7CA3-9044-876B-883B54F8677D}" type="slidenum">
              <a:rPr lang="fr-FR" kern="0" smtClean="0"/>
              <a:pPr hangingPunct="0">
                <a:defRPr/>
              </a:pPr>
              <a:t>‹N°›</a:t>
            </a:fld>
            <a:endParaRPr lang="fr-FR" kern="0"/>
          </a:p>
        </p:txBody>
      </p:sp>
    </p:spTree>
    <p:extLst>
      <p:ext uri="{BB962C8B-B14F-4D97-AF65-F5344CB8AC3E}">
        <p14:creationId xmlns:p14="http://schemas.microsoft.com/office/powerpoint/2010/main" val="91379314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ous titre et puces">
    <p:spTree>
      <p:nvGrpSpPr>
        <p:cNvPr id="1" name=""/>
        <p:cNvGrpSpPr/>
        <p:nvPr/>
      </p:nvGrpSpPr>
      <p:grpSpPr>
        <a:xfrm>
          <a:off x="0" y="0"/>
          <a:ext cx="0" cy="0"/>
          <a:chOff x="0" y="0"/>
          <a:chExt cx="0" cy="0"/>
        </a:xfrm>
      </p:grpSpPr>
      <p:pic>
        <p:nvPicPr>
          <p:cNvPr id="57" name="Image" descr="Image"/>
          <p:cNvPicPr>
            <a:picLocks noChangeAspect="1"/>
          </p:cNvPicPr>
          <p:nvPr/>
        </p:nvPicPr>
        <p:blipFill>
          <a:blip r:embed="rId2"/>
          <a:stretch>
            <a:fillRect/>
          </a:stretch>
        </p:blipFill>
        <p:spPr>
          <a:xfrm>
            <a:off x="15242233" y="4582713"/>
            <a:ext cx="9139538" cy="9139510"/>
          </a:xfrm>
          <a:prstGeom prst="rect">
            <a:avLst/>
          </a:prstGeom>
          <a:ln w="12700">
            <a:miter lim="400000"/>
          </a:ln>
        </p:spPr>
      </p:pic>
      <p:sp>
        <p:nvSpPr>
          <p:cNvPr id="59" name="Titre de diapositive"/>
          <p:cNvSpPr txBox="1">
            <a:spLocks noGrp="1"/>
          </p:cNvSpPr>
          <p:nvPr>
            <p:ph type="body" sz="quarter" idx="21"/>
          </p:nvPr>
        </p:nvSpPr>
        <p:spPr>
          <a:xfrm>
            <a:off x="1020233" y="2722452"/>
            <a:ext cx="14264793" cy="841128"/>
          </a:xfrm>
          <a:prstGeom prst="rect">
            <a:avLst/>
          </a:prstGeom>
        </p:spPr>
        <p:txBody>
          <a:bodyPr anchor="b">
            <a:spAutoFit/>
          </a:bodyPr>
          <a:lstStyle>
            <a:lvl1pPr>
              <a:lnSpc>
                <a:spcPct val="80000"/>
              </a:lnSpc>
              <a:spcBef>
                <a:spcPts val="0"/>
              </a:spcBef>
              <a:defRPr sz="5999" b="1" spc="-120">
                <a:solidFill>
                  <a:srgbClr val="306EC7"/>
                </a:solidFill>
              </a:defRPr>
            </a:lvl1pPr>
          </a:lstStyle>
          <a:p>
            <a:r>
              <a:rPr err="1"/>
              <a:t>Titre</a:t>
            </a:r>
            <a:r>
              <a:t> de diapositive</a:t>
            </a:r>
          </a:p>
        </p:txBody>
      </p:sp>
      <p:sp>
        <p:nvSpPr>
          <p:cNvPr id="60" name="Titre de diapositive"/>
          <p:cNvSpPr txBox="1">
            <a:spLocks noGrp="1"/>
          </p:cNvSpPr>
          <p:nvPr>
            <p:ph type="body" sz="quarter" idx="22" hasCustomPrompt="1"/>
          </p:nvPr>
        </p:nvSpPr>
        <p:spPr>
          <a:xfrm>
            <a:off x="1020233" y="3563579"/>
            <a:ext cx="14264793" cy="644533"/>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3" name="Espace réservé du texte 2">
            <a:extLst>
              <a:ext uri="{FF2B5EF4-FFF2-40B4-BE49-F238E27FC236}">
                <a16:creationId xmlns:a16="http://schemas.microsoft.com/office/drawing/2014/main" id="{60A6D467-0371-CD41-BED0-C61D2E6C51E7}"/>
              </a:ext>
            </a:extLst>
          </p:cNvPr>
          <p:cNvSpPr>
            <a:spLocks noGrp="1"/>
          </p:cNvSpPr>
          <p:nvPr>
            <p:ph type="body" sz="quarter" idx="23"/>
          </p:nvPr>
        </p:nvSpPr>
        <p:spPr>
          <a:xfrm>
            <a:off x="1020766" y="5000628"/>
            <a:ext cx="14263688" cy="7515226"/>
          </a:xfrm>
        </p:spPr>
        <p:txBody>
          <a:bodyPr/>
          <a:lstStyle>
            <a:lvl1pPr marL="534955" indent="-534955">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346" indent="-327640" algn="l" defTabSz="2096843">
              <a:lnSpc>
                <a:spcPct val="120000"/>
              </a:lnSpc>
              <a:spcBef>
                <a:spcPts val="3799"/>
              </a:spcBef>
              <a:buClr>
                <a:srgbClr val="5FC7D1"/>
              </a:buClr>
              <a:buSzPct val="123000"/>
              <a:buChar char="-"/>
              <a:defRPr kumimoji="0" lang="fr-FR" sz="2801"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marL="1201346" lvl="1" indent="-327640" algn="l" defTabSz="2096843">
              <a:lnSpc>
                <a:spcPct val="120000"/>
              </a:lnSpc>
              <a:spcBef>
                <a:spcPts val="3799"/>
              </a:spcBef>
              <a:buClr>
                <a:srgbClr val="5FC7D1"/>
              </a:buClr>
              <a:buSzPct val="123000"/>
              <a:buChar char="-"/>
              <a:defRPr sz="2800">
                <a:solidFill>
                  <a:srgbClr val="000000"/>
                </a:solidFill>
                <a:latin typeface="Arial"/>
                <a:ea typeface="Arial"/>
                <a:cs typeface="Arial"/>
                <a:sym typeface="Arial"/>
              </a:defRPr>
            </a:pPr>
            <a:r>
              <a:rPr lang="fr-FR" err="1">
                <a:solidFill>
                  <a:srgbClr val="000000"/>
                </a:solidFill>
              </a:rPr>
              <a:t>Fusce</a:t>
            </a:r>
            <a:r>
              <a:rPr lang="fr-FR">
                <a:solidFill>
                  <a:srgbClr val="000000"/>
                </a:solidFill>
              </a:rPr>
              <a:t> </a:t>
            </a:r>
            <a:r>
              <a:rPr lang="fr-FR" err="1">
                <a:solidFill>
                  <a:srgbClr val="000000"/>
                </a:solidFill>
              </a:rPr>
              <a:t>faucibus</a:t>
            </a:r>
            <a:r>
              <a:rPr lang="fr-FR">
                <a:solidFill>
                  <a:srgbClr val="000000"/>
                </a:solidFill>
              </a:rPr>
              <a:t> </a:t>
            </a:r>
            <a:r>
              <a:rPr lang="fr-FR" err="1">
                <a:solidFill>
                  <a:srgbClr val="000000"/>
                </a:solidFill>
              </a:rPr>
              <a:t>arcu</a:t>
            </a:r>
            <a:r>
              <a:rPr lang="fr-FR">
                <a:solidFill>
                  <a:srgbClr val="000000"/>
                </a:solidFill>
              </a:rPr>
              <a:t> ex, </a:t>
            </a:r>
            <a:r>
              <a:rPr lang="fr-FR" err="1">
                <a:solidFill>
                  <a:srgbClr val="000000"/>
                </a:solidFill>
              </a:rPr>
              <a:t>quis</a:t>
            </a:r>
            <a:r>
              <a:rPr lang="fr-FR">
                <a:solidFill>
                  <a:srgbClr val="000000"/>
                </a:solidFill>
              </a:rPr>
              <a:t> </a:t>
            </a:r>
            <a:r>
              <a:rPr lang="fr-FR" err="1">
                <a:solidFill>
                  <a:srgbClr val="000000"/>
                </a:solidFill>
              </a:rPr>
              <a:t>viverra</a:t>
            </a:r>
            <a:r>
              <a:rPr lang="fr-FR">
                <a:solidFill>
                  <a:srgbClr val="000000"/>
                </a:solidFill>
              </a:rPr>
              <a:t> </a:t>
            </a:r>
            <a:r>
              <a:rPr lang="fr-FR" err="1">
                <a:solidFill>
                  <a:srgbClr val="000000"/>
                </a:solidFill>
              </a:rPr>
              <a:t>risus</a:t>
            </a:r>
            <a:r>
              <a:rPr lang="fr-FR">
                <a:solidFill>
                  <a:srgbClr val="000000"/>
                </a:solidFill>
              </a:rPr>
              <a:t> pretium nec. </a:t>
            </a:r>
            <a:r>
              <a:rPr lang="fr-FR" err="1">
                <a:solidFill>
                  <a:srgbClr val="000000"/>
                </a:solidFill>
              </a:rPr>
              <a:t>Pellentesque</a:t>
            </a:r>
            <a:r>
              <a:rPr lang="fr-FR">
                <a:solidFill>
                  <a:srgbClr val="000000"/>
                </a:solidFill>
              </a:rPr>
              <a:t> </a:t>
            </a:r>
            <a:r>
              <a:rPr lang="fr-FR" err="1">
                <a:solidFill>
                  <a:srgbClr val="000000"/>
                </a:solidFill>
              </a:rPr>
              <a:t>maximus</a:t>
            </a:r>
            <a:r>
              <a:rPr lang="fr-FR">
                <a:solidFill>
                  <a:srgbClr val="000000"/>
                </a:solidFill>
              </a:rPr>
              <a:t> </a:t>
            </a:r>
            <a:r>
              <a:rPr lang="fr-FR" err="1">
                <a:solidFill>
                  <a:srgbClr val="000000"/>
                </a:solidFill>
              </a:rPr>
              <a:t>nulla</a:t>
            </a:r>
            <a:r>
              <a:rPr lang="fr-FR">
                <a:solidFill>
                  <a:srgbClr val="000000"/>
                </a:solidFill>
              </a:rPr>
              <a:t> id </a:t>
            </a:r>
            <a:r>
              <a:rPr lang="fr-FR" err="1">
                <a:solidFill>
                  <a:srgbClr val="000000"/>
                </a:solidFill>
              </a:rPr>
              <a:t>enim</a:t>
            </a:r>
            <a:r>
              <a:rPr lang="fr-FR">
                <a:solidFill>
                  <a:srgbClr val="000000"/>
                </a:solidFill>
              </a:rPr>
              <a:t> </a:t>
            </a:r>
            <a:r>
              <a:rPr lang="fr-FR" err="1">
                <a:solidFill>
                  <a:srgbClr val="000000"/>
                </a:solidFill>
              </a:rPr>
              <a:t>vehicula</a:t>
            </a:r>
            <a:r>
              <a:rPr lang="fr-FR">
                <a:solidFill>
                  <a:srgbClr val="000000"/>
                </a:solidFill>
              </a:rPr>
              <a:t>, ut </a:t>
            </a:r>
            <a:r>
              <a:rPr lang="fr-FR" err="1">
                <a:solidFill>
                  <a:srgbClr val="000000"/>
                </a:solidFill>
              </a:rPr>
              <a:t>aliquet</a:t>
            </a:r>
            <a:r>
              <a:rPr lang="fr-FR">
                <a:solidFill>
                  <a:srgbClr val="000000"/>
                </a:solidFill>
              </a:rPr>
              <a:t> </a:t>
            </a:r>
            <a:r>
              <a:rPr lang="fr-FR" err="1">
                <a:solidFill>
                  <a:srgbClr val="000000"/>
                </a:solidFill>
              </a:rPr>
              <a:t>orci</a:t>
            </a:r>
            <a:r>
              <a:rPr lang="fr-FR">
                <a:solidFill>
                  <a:srgbClr val="000000"/>
                </a:solidFill>
              </a:rPr>
              <a:t> </a:t>
            </a:r>
            <a:r>
              <a:rPr lang="fr-FR" err="1">
                <a:solidFill>
                  <a:srgbClr val="000000"/>
                </a:solidFill>
              </a:rPr>
              <a:t>tincidunt</a:t>
            </a:r>
            <a:r>
              <a:rPr lang="fr-FR">
                <a:solidFill>
                  <a:srgbClr val="000000"/>
                </a:solidFill>
              </a:rPr>
              <a:t>. Duis id </a:t>
            </a:r>
            <a:r>
              <a:rPr lang="fr-FR" err="1">
                <a:solidFill>
                  <a:srgbClr val="000000"/>
                </a:solidFill>
              </a:rPr>
              <a:t>pharetra</a:t>
            </a:r>
            <a:r>
              <a:rPr lang="fr-FR">
                <a:solidFill>
                  <a:srgbClr val="000000"/>
                </a:solidFill>
              </a:rPr>
              <a:t> </a:t>
            </a:r>
            <a:r>
              <a:rPr lang="fr-FR" err="1">
                <a:solidFill>
                  <a:srgbClr val="000000"/>
                </a:solidFill>
              </a:rPr>
              <a:t>dolor</a:t>
            </a:r>
            <a:r>
              <a:rPr lang="fr-FR">
                <a:solidFill>
                  <a:srgbClr val="000000"/>
                </a:solidFill>
              </a:rPr>
              <a:t>, </a:t>
            </a:r>
            <a:r>
              <a:rPr lang="fr-FR" err="1">
                <a:solidFill>
                  <a:srgbClr val="000000"/>
                </a:solidFill>
              </a:rPr>
              <a:t>sed</a:t>
            </a:r>
            <a:r>
              <a:rPr lang="fr-FR">
                <a:solidFill>
                  <a:srgbClr val="000000"/>
                </a:solidFill>
              </a:rPr>
              <a:t> </a:t>
            </a:r>
            <a:r>
              <a:rPr lang="fr-FR" err="1">
                <a:solidFill>
                  <a:srgbClr val="000000"/>
                </a:solidFill>
              </a:rPr>
              <a:t>condimentum</a:t>
            </a:r>
            <a:r>
              <a:rPr lang="fr-FR">
                <a:solidFill>
                  <a:srgbClr val="000000"/>
                </a:solidFill>
              </a:rPr>
              <a:t> </a:t>
            </a:r>
            <a:r>
              <a:rPr lang="fr-FR" err="1">
                <a:solidFill>
                  <a:srgbClr val="000000"/>
                </a:solidFill>
              </a:rPr>
              <a:t>risus</a:t>
            </a:r>
            <a:r>
              <a:rPr lang="fr-FR">
                <a:solidFill>
                  <a:srgbClr val="000000"/>
                </a:solidFill>
              </a:rPr>
              <a:t>. Sed </a:t>
            </a:r>
            <a:r>
              <a:rPr lang="fr-FR" err="1">
                <a:solidFill>
                  <a:srgbClr val="000000"/>
                </a:solidFill>
              </a:rPr>
              <a:t>eleifend</a:t>
            </a:r>
            <a:r>
              <a:rPr lang="fr-FR">
                <a:solidFill>
                  <a:srgbClr val="000000"/>
                </a:solidFill>
              </a:rPr>
              <a:t>, mi </a:t>
            </a:r>
            <a:r>
              <a:rPr lang="fr-FR" err="1">
                <a:solidFill>
                  <a:srgbClr val="000000"/>
                </a:solidFill>
              </a:rPr>
              <a:t>quis</a:t>
            </a:r>
            <a:r>
              <a:rPr lang="fr-FR">
                <a:solidFill>
                  <a:srgbClr val="000000"/>
                </a:solidFill>
              </a:rPr>
              <a:t> </a:t>
            </a:r>
            <a:r>
              <a:rPr lang="fr-FR" err="1">
                <a:solidFill>
                  <a:srgbClr val="000000"/>
                </a:solidFill>
              </a:rPr>
              <a:t>consectetur</a:t>
            </a:r>
            <a:r>
              <a:rPr lang="fr-FR">
                <a:solidFill>
                  <a:srgbClr val="000000"/>
                </a:solidFill>
              </a:rPr>
              <a:t> </a:t>
            </a:r>
            <a:r>
              <a:rPr lang="fr-FR" err="1">
                <a:solidFill>
                  <a:srgbClr val="000000"/>
                </a:solidFill>
              </a:rPr>
              <a:t>suscipit</a:t>
            </a:r>
            <a:r>
              <a:rPr lang="fr-FR">
                <a:solidFill>
                  <a:srgbClr val="000000"/>
                </a:solidFill>
              </a:rPr>
              <a:t>, </a:t>
            </a:r>
            <a:r>
              <a:rPr lang="fr-FR" err="1">
                <a:solidFill>
                  <a:srgbClr val="000000"/>
                </a:solidFill>
              </a:rPr>
              <a:t>velit</a:t>
            </a:r>
            <a:r>
              <a:rPr lang="fr-FR">
                <a:solidFill>
                  <a:srgbClr val="000000"/>
                </a:solidFill>
              </a:rPr>
              <a:t> ante </a:t>
            </a:r>
            <a:r>
              <a:rPr lang="fr-FR" err="1">
                <a:solidFill>
                  <a:srgbClr val="000000"/>
                </a:solidFill>
              </a:rPr>
              <a:t>malesuada</a:t>
            </a:r>
            <a:r>
              <a:rPr lang="fr-FR">
                <a:solidFill>
                  <a:srgbClr val="000000"/>
                </a:solidFill>
              </a:rPr>
              <a:t> ante, a porta </a:t>
            </a:r>
            <a:r>
              <a:rPr lang="fr-FR" err="1">
                <a:solidFill>
                  <a:srgbClr val="000000"/>
                </a:solidFill>
              </a:rPr>
              <a:t>felis</a:t>
            </a:r>
            <a:r>
              <a:rPr lang="fr-FR">
                <a:solidFill>
                  <a:srgbClr val="000000"/>
                </a:solidFill>
              </a:rPr>
              <a:t> </a:t>
            </a:r>
            <a:r>
              <a:rPr lang="fr-FR" err="1">
                <a:solidFill>
                  <a:srgbClr val="000000"/>
                </a:solidFill>
              </a:rPr>
              <a:t>leo</a:t>
            </a:r>
            <a:r>
              <a:rPr lang="fr-FR">
                <a:solidFill>
                  <a:srgbClr val="000000"/>
                </a:solidFill>
              </a:rPr>
              <a:t> ut </a:t>
            </a:r>
            <a:r>
              <a:rPr lang="fr-FR" err="1">
                <a:solidFill>
                  <a:srgbClr val="000000"/>
                </a:solidFill>
              </a:rPr>
              <a:t>nulla</a:t>
            </a:r>
            <a:r>
              <a:rPr lang="fr-FR">
                <a:solidFill>
                  <a:srgbClr val="000000"/>
                </a:solidFill>
              </a:rPr>
              <a:t>. </a:t>
            </a:r>
            <a:r>
              <a:rPr lang="fr-FR" err="1">
                <a:solidFill>
                  <a:srgbClr val="000000"/>
                </a:solidFill>
              </a:rPr>
              <a:t>Vestibulum</a:t>
            </a:r>
            <a:r>
              <a:rPr lang="fr-FR">
                <a:solidFill>
                  <a:srgbClr val="000000"/>
                </a:solidFill>
              </a:rPr>
              <a:t> et </a:t>
            </a:r>
            <a:r>
              <a:rPr lang="fr-FR" err="1">
                <a:solidFill>
                  <a:srgbClr val="000000"/>
                </a:solidFill>
              </a:rPr>
              <a:t>rutrum</a:t>
            </a:r>
            <a:r>
              <a:rPr lang="fr-FR">
                <a:solidFill>
                  <a:srgbClr val="000000"/>
                </a:solidFill>
              </a:rPr>
              <a:t> libero.</a:t>
            </a:r>
            <a:endParaRPr lang="fr-FR" sz="2499">
              <a:solidFill>
                <a:srgbClr val="000000"/>
              </a:solidFill>
            </a:endParaRPr>
          </a:p>
        </p:txBody>
      </p:sp>
      <p:sp>
        <p:nvSpPr>
          <p:cNvPr id="8" name="Numéro de diapositive">
            <a:extLst>
              <a:ext uri="{FF2B5EF4-FFF2-40B4-BE49-F238E27FC236}">
                <a16:creationId xmlns:a16="http://schemas.microsoft.com/office/drawing/2014/main" id="{D58BFECF-3B19-4613-9432-C899701FFF6C}"/>
              </a:ext>
            </a:extLst>
          </p:cNvPr>
          <p:cNvSpPr txBox="1">
            <a:spLocks noGrp="1"/>
          </p:cNvSpPr>
          <p:nvPr>
            <p:ph type="sldNum" sz="quarter" idx="2"/>
          </p:nvPr>
        </p:nvSpPr>
        <p:spPr>
          <a:xfrm>
            <a:off x="23708648" y="12784816"/>
            <a:ext cx="516167" cy="405239"/>
          </a:xfrm>
          <a:prstGeom prst="rect">
            <a:avLst/>
          </a:prstGeom>
        </p:spPr>
        <p:txBody>
          <a:bodyPr/>
          <a:lstStyle>
            <a:lvl1pPr>
              <a:defRPr>
                <a:solidFill>
                  <a:srgbClr val="FFFFFF"/>
                </a:solidFill>
              </a:defRPr>
            </a:lvl1pPr>
          </a:lstStyle>
          <a:p>
            <a:pPr hangingPunct="0">
              <a:defRPr/>
            </a:pPr>
            <a:fld id="{86CB4B4D-7CA3-9044-876B-883B54F8677D}" type="slidenum">
              <a:rPr lang="fr-FR" kern="0" smtClean="0"/>
              <a:pPr hangingPunct="0">
                <a:defRPr/>
              </a:pPr>
              <a:t>‹N°›</a:t>
            </a:fld>
            <a:endParaRPr lang="fr-FR" kern="0"/>
          </a:p>
        </p:txBody>
      </p:sp>
    </p:spTree>
    <p:extLst>
      <p:ext uri="{BB962C8B-B14F-4D97-AF65-F5344CB8AC3E}">
        <p14:creationId xmlns:p14="http://schemas.microsoft.com/office/powerpoint/2010/main" val="308145793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Sous titre et puces">
    <p:bg>
      <p:bgPr>
        <a:solidFill>
          <a:srgbClr val="5FC7D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878F8B2-6F70-384C-81D9-3552DC88F50F}"/>
              </a:ext>
            </a:extLst>
          </p:cNvPr>
          <p:cNvSpPr/>
          <p:nvPr userDrawn="1"/>
        </p:nvSpPr>
        <p:spPr>
          <a:xfrm>
            <a:off x="-9849" y="-1"/>
            <a:ext cx="24403696" cy="1745434"/>
          </a:xfrm>
          <a:prstGeom prst="rect">
            <a:avLst/>
          </a:prstGeom>
          <a:solidFill>
            <a:srgbClr val="FFFFFF"/>
          </a:solidFill>
          <a:ln w="12700">
            <a:miter lim="400000"/>
          </a:ln>
        </p:spPr>
        <p:txBody>
          <a:bodyPr lIns="50798" tIns="50798" rIns="50798" bIns="50798" anchor="ctr"/>
          <a:lstStyle/>
          <a:p>
            <a:pPr marL="0" marR="0" lvl="0" indent="0" algn="ctr" defTabSz="825449"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45"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48" name="Image" descr="Image"/>
          <p:cNvPicPr>
            <a:picLocks noChangeAspect="1"/>
          </p:cNvPicPr>
          <p:nvPr/>
        </p:nvPicPr>
        <p:blipFill>
          <a:blip r:embed="rId3"/>
          <a:stretch>
            <a:fillRect/>
          </a:stretch>
        </p:blipFill>
        <p:spPr>
          <a:xfrm>
            <a:off x="12958500" y="4580467"/>
            <a:ext cx="11429470" cy="9144002"/>
          </a:xfrm>
          <a:prstGeom prst="rect">
            <a:avLst/>
          </a:prstGeom>
          <a:ln w="12700">
            <a:miter lim="400000"/>
          </a:ln>
        </p:spPr>
      </p:pic>
      <p:pic>
        <p:nvPicPr>
          <p:cNvPr id="49"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3985" y="12640051"/>
            <a:ext cx="977901" cy="685802"/>
          </a:xfrm>
          <a:prstGeom prst="rect">
            <a:avLst/>
          </a:prstGeom>
          <a:ln w="12700">
            <a:miter lim="400000"/>
          </a:ln>
        </p:spPr>
      </p:pic>
      <p:sp>
        <p:nvSpPr>
          <p:cNvPr id="50" name="Numéro de diapositive"/>
          <p:cNvSpPr txBox="1">
            <a:spLocks noGrp="1"/>
          </p:cNvSpPr>
          <p:nvPr>
            <p:ph type="sldNum" sz="quarter" idx="2"/>
          </p:nvPr>
        </p:nvSpPr>
        <p:spPr>
          <a:xfrm>
            <a:off x="23708647" y="12784816"/>
            <a:ext cx="516167" cy="405239"/>
          </a:xfrm>
          <a:prstGeom prst="rect">
            <a:avLst/>
          </a:prstGeom>
        </p:spPr>
        <p:txBody>
          <a:bodyPr/>
          <a:lstStyle>
            <a:lvl1pPr>
              <a:defRPr>
                <a:solidFill>
                  <a:srgbClr val="306FC8"/>
                </a:solidFill>
              </a:defRPr>
            </a:lvl1pPr>
          </a:lstStyle>
          <a:p>
            <a:pPr hangingPunct="0">
              <a:defRPr/>
            </a:pPr>
            <a:fld id="{86CB4B4D-7CA3-9044-876B-883B54F8677D}" type="slidenum">
              <a:rPr lang="fr-FR" kern="0" smtClean="0"/>
              <a:pPr hangingPunct="0">
                <a:defRPr/>
              </a:pPr>
              <a:t>‹N°›</a:t>
            </a:fld>
            <a:endParaRPr lang="fr-FR" kern="0"/>
          </a:p>
        </p:txBody>
      </p:sp>
      <p:sp>
        <p:nvSpPr>
          <p:cNvPr id="16" name="Titre de diapositive">
            <a:extLst>
              <a:ext uri="{FF2B5EF4-FFF2-40B4-BE49-F238E27FC236}">
                <a16:creationId xmlns:a16="http://schemas.microsoft.com/office/drawing/2014/main" id="{CC0AA3E9-2BC3-5449-8120-27EE61825D82}"/>
              </a:ext>
            </a:extLst>
          </p:cNvPr>
          <p:cNvSpPr txBox="1">
            <a:spLocks noGrp="1"/>
          </p:cNvSpPr>
          <p:nvPr>
            <p:ph type="body" sz="quarter" idx="23" hasCustomPrompt="1"/>
          </p:nvPr>
        </p:nvSpPr>
        <p:spPr>
          <a:xfrm>
            <a:off x="1020233" y="2610127"/>
            <a:ext cx="14264793" cy="841128"/>
          </a:xfrm>
          <a:prstGeom prst="rect">
            <a:avLst/>
          </a:prstGeom>
        </p:spPr>
        <p:txBody>
          <a:bodyPr anchor="b">
            <a:spAutoFit/>
          </a:bodyPr>
          <a:lstStyle>
            <a:lvl1pPr>
              <a:lnSpc>
                <a:spcPct val="80000"/>
              </a:lnSpc>
              <a:spcBef>
                <a:spcPts val="0"/>
              </a:spcBef>
              <a:defRPr sz="5999" b="1" i="0" u="none" strike="noStrike" cap="none" spc="-200" baseline="0" dirty="0">
                <a:solidFill>
                  <a:srgbClr val="FFFFFF"/>
                </a:solidFill>
                <a:uFillTx/>
                <a:latin typeface="Arial"/>
                <a:ea typeface="Arial"/>
                <a:cs typeface="Arial"/>
                <a:sym typeface="Arial"/>
              </a:defRPr>
            </a:lvl1pPr>
          </a:lstStyle>
          <a:p>
            <a:r>
              <a:rPr err="1"/>
              <a:t>Titre</a:t>
            </a:r>
            <a:r>
              <a:t> de diapositive</a:t>
            </a:r>
          </a:p>
        </p:txBody>
      </p:sp>
      <p:sp>
        <p:nvSpPr>
          <p:cNvPr id="19" name="Lorem ipsum dolor sit amet, consectetur adipiscing elit. Curabitur sem massa, pulvinar sed ultricies non, ultrices in dui.…">
            <a:extLst>
              <a:ext uri="{FF2B5EF4-FFF2-40B4-BE49-F238E27FC236}">
                <a16:creationId xmlns:a16="http://schemas.microsoft.com/office/drawing/2014/main" id="{B4FA2BCC-7042-9B43-AD2A-B75A9F1754D0}"/>
              </a:ext>
            </a:extLst>
          </p:cNvPr>
          <p:cNvSpPr txBox="1">
            <a:spLocks noGrp="1"/>
          </p:cNvSpPr>
          <p:nvPr>
            <p:ph type="body" sz="half" idx="21"/>
          </p:nvPr>
        </p:nvSpPr>
        <p:spPr>
          <a:xfrm>
            <a:off x="1001352" y="5014766"/>
            <a:ext cx="14264793" cy="5218994"/>
          </a:xfrm>
          <a:prstGeom prst="rect">
            <a:avLst/>
          </a:prstGeom>
        </p:spPr>
        <p:txBody>
          <a:bodyPr/>
          <a:lstStyle>
            <a:lvl1pPr marL="1106481" indent="-1106481">
              <a:buClr>
                <a:srgbClr val="0070C0"/>
              </a:buClr>
              <a:buSzPct val="123000"/>
              <a:buFont typeface="Arial" panose="020B0604020202020204" pitchFamily="34" charset="0"/>
              <a:buChar char="•"/>
              <a:defRPr>
                <a:solidFill>
                  <a:srgbClr val="FFFFFF"/>
                </a:solidFill>
              </a:defRPr>
            </a:lvl1pPr>
          </a:lstStyle>
          <a:p>
            <a:pPr marL="609598" indent="-609598">
              <a:buClr>
                <a:srgbClr val="0070C0"/>
              </a:buClr>
              <a:buSzPct val="123000"/>
              <a:buFont typeface="Arial" panose="020B0604020202020204" pitchFamily="34" charset="0"/>
              <a:buChar char="•"/>
              <a:defRPr>
                <a:solidFill>
                  <a:srgbClr val="FFFFFF"/>
                </a:solidFill>
              </a:defRP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0070C0"/>
              </a:buClr>
              <a:buSzPct val="123000"/>
              <a:buFont typeface="Arial" panose="020B0604020202020204" pitchFamily="34" charset="0"/>
              <a:buChar char="•"/>
              <a:defRPr>
                <a:solidFill>
                  <a:srgbClr val="FFFFFF"/>
                </a:solidFill>
              </a:defRP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p>
        </p:txBody>
      </p:sp>
      <p:pic>
        <p:nvPicPr>
          <p:cNvPr id="12" name="Image 11">
            <a:extLst>
              <a:ext uri="{FF2B5EF4-FFF2-40B4-BE49-F238E27FC236}">
                <a16:creationId xmlns:a16="http://schemas.microsoft.com/office/drawing/2014/main" id="{D44555C4-3EA5-40F1-B6C1-4742CE0DF955}"/>
              </a:ext>
            </a:extLst>
          </p:cNvPr>
          <p:cNvPicPr>
            <a:picLocks noChangeAspect="1"/>
          </p:cNvPicPr>
          <p:nvPr userDrawn="1"/>
        </p:nvPicPr>
        <p:blipFill>
          <a:blip r:embed="rId5"/>
          <a:stretch>
            <a:fillRect/>
          </a:stretch>
        </p:blipFill>
        <p:spPr>
          <a:xfrm>
            <a:off x="969434" y="894757"/>
            <a:ext cx="2794106" cy="523508"/>
          </a:xfrm>
          <a:prstGeom prst="rect">
            <a:avLst/>
          </a:prstGeom>
        </p:spPr>
      </p:pic>
    </p:spTree>
    <p:extLst>
      <p:ext uri="{BB962C8B-B14F-4D97-AF65-F5344CB8AC3E}">
        <p14:creationId xmlns:p14="http://schemas.microsoft.com/office/powerpoint/2010/main" val="256634832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69"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73"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74" name="Numéro de diapositive"/>
          <p:cNvSpPr txBox="1">
            <a:spLocks noGrp="1"/>
          </p:cNvSpPr>
          <p:nvPr>
            <p:ph type="sldNum" sz="quarter" idx="2"/>
          </p:nvPr>
        </p:nvSpPr>
        <p:spPr>
          <a:prstGeom prst="rect">
            <a:avLst/>
          </a:prstGeom>
        </p:spPr>
        <p:txBody>
          <a:bodyPr/>
          <a:lstStyle/>
          <a:p>
            <a:pPr hangingPunct="0">
              <a:defRPr/>
            </a:pPr>
            <a:fld id="{86CB4B4D-7CA3-9044-876B-883B54F8677D}" type="slidenum">
              <a:rPr lang="fr-FR" kern="0" smtClean="0"/>
              <a:pPr hangingPunct="0">
                <a:defRPr/>
              </a:pPr>
              <a:t>‹N°›</a:t>
            </a:fld>
            <a:endParaRPr lang="fr-FR" kern="0"/>
          </a:p>
        </p:txBody>
      </p:sp>
      <p:sp>
        <p:nvSpPr>
          <p:cNvPr id="9" name="Titre de diapositive">
            <a:extLst>
              <a:ext uri="{FF2B5EF4-FFF2-40B4-BE49-F238E27FC236}">
                <a16:creationId xmlns:a16="http://schemas.microsoft.com/office/drawing/2014/main" id="{FCB90004-0072-404B-A8A0-75B18DEB01C2}"/>
              </a:ext>
            </a:extLst>
          </p:cNvPr>
          <p:cNvSpPr txBox="1">
            <a:spLocks noGrp="1"/>
          </p:cNvSpPr>
          <p:nvPr>
            <p:ph type="body" sz="quarter" idx="21"/>
          </p:nvPr>
        </p:nvSpPr>
        <p:spPr>
          <a:xfrm>
            <a:off x="1020233" y="2722452"/>
            <a:ext cx="14264793" cy="841128"/>
          </a:xfrm>
          <a:prstGeom prst="rect">
            <a:avLst/>
          </a:prstGeom>
        </p:spPr>
        <p:txBody>
          <a:bodyPr anchor="b">
            <a:spAutoFit/>
          </a:bodyPr>
          <a:lstStyle>
            <a:lvl1pPr>
              <a:lnSpc>
                <a:spcPct val="80000"/>
              </a:lnSpc>
              <a:spcBef>
                <a:spcPts val="0"/>
              </a:spcBef>
              <a:defRPr sz="5999" b="1" spc="-120">
                <a:solidFill>
                  <a:srgbClr val="306EC7"/>
                </a:solidFill>
              </a:defRPr>
            </a:lvl1pPr>
          </a:lstStyle>
          <a:p>
            <a:r>
              <a:rPr err="1"/>
              <a:t>Titre</a:t>
            </a:r>
            <a:r>
              <a:t> de diapositive</a:t>
            </a:r>
          </a:p>
        </p:txBody>
      </p:sp>
      <p:sp>
        <p:nvSpPr>
          <p:cNvPr id="10" name="Titre de diapositive">
            <a:extLst>
              <a:ext uri="{FF2B5EF4-FFF2-40B4-BE49-F238E27FC236}">
                <a16:creationId xmlns:a16="http://schemas.microsoft.com/office/drawing/2014/main" id="{B69CA1FD-1DD6-1749-84A6-485CB598170F}"/>
              </a:ext>
            </a:extLst>
          </p:cNvPr>
          <p:cNvSpPr txBox="1">
            <a:spLocks noGrp="1"/>
          </p:cNvSpPr>
          <p:nvPr>
            <p:ph type="body" sz="quarter" idx="22" hasCustomPrompt="1"/>
          </p:nvPr>
        </p:nvSpPr>
        <p:spPr>
          <a:xfrm>
            <a:off x="1020233" y="3563579"/>
            <a:ext cx="14264793" cy="644533"/>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11" name="Espace réservé du texte 2">
            <a:extLst>
              <a:ext uri="{FF2B5EF4-FFF2-40B4-BE49-F238E27FC236}">
                <a16:creationId xmlns:a16="http://schemas.microsoft.com/office/drawing/2014/main" id="{DF9D46E3-1B5C-0047-924B-6983B137512E}"/>
              </a:ext>
            </a:extLst>
          </p:cNvPr>
          <p:cNvSpPr>
            <a:spLocks noGrp="1"/>
          </p:cNvSpPr>
          <p:nvPr>
            <p:ph type="body" sz="quarter" idx="23"/>
          </p:nvPr>
        </p:nvSpPr>
        <p:spPr>
          <a:xfrm>
            <a:off x="1020765" y="5000628"/>
            <a:ext cx="20696239" cy="7515226"/>
          </a:xfrm>
        </p:spPr>
        <p:txBody>
          <a:bodyPr/>
          <a:lstStyle>
            <a:lvl1pPr marL="534955" indent="-534955">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346" indent="-327640" algn="l" defTabSz="2096843">
              <a:lnSpc>
                <a:spcPct val="120000"/>
              </a:lnSpc>
              <a:spcBef>
                <a:spcPts val="3799"/>
              </a:spcBef>
              <a:buClr>
                <a:srgbClr val="5FC7D1"/>
              </a:buClr>
              <a:buSzPct val="123000"/>
              <a:buChar char="-"/>
              <a:defRPr kumimoji="0" lang="fr-FR" sz="2801"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marL="1201346" lvl="1" indent="-327640" algn="l" defTabSz="2096843">
              <a:lnSpc>
                <a:spcPct val="120000"/>
              </a:lnSpc>
              <a:spcBef>
                <a:spcPts val="3799"/>
              </a:spcBef>
              <a:buClr>
                <a:srgbClr val="5FC7D1"/>
              </a:buClr>
              <a:buSzPct val="123000"/>
              <a:buChar char="-"/>
              <a:defRPr sz="2800">
                <a:solidFill>
                  <a:srgbClr val="000000"/>
                </a:solidFill>
                <a:latin typeface="Arial"/>
                <a:ea typeface="Arial"/>
                <a:cs typeface="Arial"/>
                <a:sym typeface="Arial"/>
              </a:defRPr>
            </a:pPr>
            <a:r>
              <a:rPr lang="fr-FR" err="1">
                <a:solidFill>
                  <a:srgbClr val="000000"/>
                </a:solidFill>
              </a:rPr>
              <a:t>Fusce</a:t>
            </a:r>
            <a:r>
              <a:rPr lang="fr-FR">
                <a:solidFill>
                  <a:srgbClr val="000000"/>
                </a:solidFill>
              </a:rPr>
              <a:t> </a:t>
            </a:r>
            <a:r>
              <a:rPr lang="fr-FR" err="1">
                <a:solidFill>
                  <a:srgbClr val="000000"/>
                </a:solidFill>
              </a:rPr>
              <a:t>faucibus</a:t>
            </a:r>
            <a:r>
              <a:rPr lang="fr-FR">
                <a:solidFill>
                  <a:srgbClr val="000000"/>
                </a:solidFill>
              </a:rPr>
              <a:t> </a:t>
            </a:r>
            <a:r>
              <a:rPr lang="fr-FR" err="1">
                <a:solidFill>
                  <a:srgbClr val="000000"/>
                </a:solidFill>
              </a:rPr>
              <a:t>arcu</a:t>
            </a:r>
            <a:r>
              <a:rPr lang="fr-FR">
                <a:solidFill>
                  <a:srgbClr val="000000"/>
                </a:solidFill>
              </a:rPr>
              <a:t> ex, </a:t>
            </a:r>
            <a:r>
              <a:rPr lang="fr-FR" err="1">
                <a:solidFill>
                  <a:srgbClr val="000000"/>
                </a:solidFill>
              </a:rPr>
              <a:t>quis</a:t>
            </a:r>
            <a:r>
              <a:rPr lang="fr-FR">
                <a:solidFill>
                  <a:srgbClr val="000000"/>
                </a:solidFill>
              </a:rPr>
              <a:t> </a:t>
            </a:r>
            <a:r>
              <a:rPr lang="fr-FR" err="1">
                <a:solidFill>
                  <a:srgbClr val="000000"/>
                </a:solidFill>
              </a:rPr>
              <a:t>viverra</a:t>
            </a:r>
            <a:r>
              <a:rPr lang="fr-FR">
                <a:solidFill>
                  <a:srgbClr val="000000"/>
                </a:solidFill>
              </a:rPr>
              <a:t> </a:t>
            </a:r>
            <a:r>
              <a:rPr lang="fr-FR" err="1">
                <a:solidFill>
                  <a:srgbClr val="000000"/>
                </a:solidFill>
              </a:rPr>
              <a:t>risus</a:t>
            </a:r>
            <a:r>
              <a:rPr lang="fr-FR">
                <a:solidFill>
                  <a:srgbClr val="000000"/>
                </a:solidFill>
              </a:rPr>
              <a:t> pretium nec. </a:t>
            </a:r>
            <a:r>
              <a:rPr lang="fr-FR" err="1">
                <a:solidFill>
                  <a:srgbClr val="000000"/>
                </a:solidFill>
              </a:rPr>
              <a:t>Pellentesque</a:t>
            </a:r>
            <a:r>
              <a:rPr lang="fr-FR">
                <a:solidFill>
                  <a:srgbClr val="000000"/>
                </a:solidFill>
              </a:rPr>
              <a:t> </a:t>
            </a:r>
            <a:r>
              <a:rPr lang="fr-FR" err="1">
                <a:solidFill>
                  <a:srgbClr val="000000"/>
                </a:solidFill>
              </a:rPr>
              <a:t>maximus</a:t>
            </a:r>
            <a:r>
              <a:rPr lang="fr-FR">
                <a:solidFill>
                  <a:srgbClr val="000000"/>
                </a:solidFill>
              </a:rPr>
              <a:t> </a:t>
            </a:r>
            <a:r>
              <a:rPr lang="fr-FR" err="1">
                <a:solidFill>
                  <a:srgbClr val="000000"/>
                </a:solidFill>
              </a:rPr>
              <a:t>nulla</a:t>
            </a:r>
            <a:r>
              <a:rPr lang="fr-FR">
                <a:solidFill>
                  <a:srgbClr val="000000"/>
                </a:solidFill>
              </a:rPr>
              <a:t> id </a:t>
            </a:r>
            <a:r>
              <a:rPr lang="fr-FR" err="1">
                <a:solidFill>
                  <a:srgbClr val="000000"/>
                </a:solidFill>
              </a:rPr>
              <a:t>enim</a:t>
            </a:r>
            <a:r>
              <a:rPr lang="fr-FR">
                <a:solidFill>
                  <a:srgbClr val="000000"/>
                </a:solidFill>
              </a:rPr>
              <a:t> </a:t>
            </a:r>
            <a:r>
              <a:rPr lang="fr-FR" err="1">
                <a:solidFill>
                  <a:srgbClr val="000000"/>
                </a:solidFill>
              </a:rPr>
              <a:t>vehicula</a:t>
            </a:r>
            <a:r>
              <a:rPr lang="fr-FR">
                <a:solidFill>
                  <a:srgbClr val="000000"/>
                </a:solidFill>
              </a:rPr>
              <a:t>, ut </a:t>
            </a:r>
            <a:r>
              <a:rPr lang="fr-FR" err="1">
                <a:solidFill>
                  <a:srgbClr val="000000"/>
                </a:solidFill>
              </a:rPr>
              <a:t>aliquet</a:t>
            </a:r>
            <a:r>
              <a:rPr lang="fr-FR">
                <a:solidFill>
                  <a:srgbClr val="000000"/>
                </a:solidFill>
              </a:rPr>
              <a:t> </a:t>
            </a:r>
            <a:r>
              <a:rPr lang="fr-FR" err="1">
                <a:solidFill>
                  <a:srgbClr val="000000"/>
                </a:solidFill>
              </a:rPr>
              <a:t>orci</a:t>
            </a:r>
            <a:r>
              <a:rPr lang="fr-FR">
                <a:solidFill>
                  <a:srgbClr val="000000"/>
                </a:solidFill>
              </a:rPr>
              <a:t> </a:t>
            </a:r>
            <a:r>
              <a:rPr lang="fr-FR" err="1">
                <a:solidFill>
                  <a:srgbClr val="000000"/>
                </a:solidFill>
              </a:rPr>
              <a:t>tincidunt</a:t>
            </a:r>
            <a:r>
              <a:rPr lang="fr-FR">
                <a:solidFill>
                  <a:srgbClr val="000000"/>
                </a:solidFill>
              </a:rPr>
              <a:t>. Duis id </a:t>
            </a:r>
            <a:r>
              <a:rPr lang="fr-FR" err="1">
                <a:solidFill>
                  <a:srgbClr val="000000"/>
                </a:solidFill>
              </a:rPr>
              <a:t>pharetra</a:t>
            </a:r>
            <a:r>
              <a:rPr lang="fr-FR">
                <a:solidFill>
                  <a:srgbClr val="000000"/>
                </a:solidFill>
              </a:rPr>
              <a:t> </a:t>
            </a:r>
            <a:r>
              <a:rPr lang="fr-FR" err="1">
                <a:solidFill>
                  <a:srgbClr val="000000"/>
                </a:solidFill>
              </a:rPr>
              <a:t>dolor</a:t>
            </a:r>
            <a:r>
              <a:rPr lang="fr-FR">
                <a:solidFill>
                  <a:srgbClr val="000000"/>
                </a:solidFill>
              </a:rPr>
              <a:t>, </a:t>
            </a:r>
            <a:r>
              <a:rPr lang="fr-FR" err="1">
                <a:solidFill>
                  <a:srgbClr val="000000"/>
                </a:solidFill>
              </a:rPr>
              <a:t>sed</a:t>
            </a:r>
            <a:r>
              <a:rPr lang="fr-FR">
                <a:solidFill>
                  <a:srgbClr val="000000"/>
                </a:solidFill>
              </a:rPr>
              <a:t> </a:t>
            </a:r>
            <a:r>
              <a:rPr lang="fr-FR" err="1">
                <a:solidFill>
                  <a:srgbClr val="000000"/>
                </a:solidFill>
              </a:rPr>
              <a:t>condimentum</a:t>
            </a:r>
            <a:r>
              <a:rPr lang="fr-FR">
                <a:solidFill>
                  <a:srgbClr val="000000"/>
                </a:solidFill>
              </a:rPr>
              <a:t> </a:t>
            </a:r>
            <a:r>
              <a:rPr lang="fr-FR" err="1">
                <a:solidFill>
                  <a:srgbClr val="000000"/>
                </a:solidFill>
              </a:rPr>
              <a:t>risus</a:t>
            </a:r>
            <a:r>
              <a:rPr lang="fr-FR">
                <a:solidFill>
                  <a:srgbClr val="000000"/>
                </a:solidFill>
              </a:rPr>
              <a:t>. Sed </a:t>
            </a:r>
            <a:r>
              <a:rPr lang="fr-FR" err="1">
                <a:solidFill>
                  <a:srgbClr val="000000"/>
                </a:solidFill>
              </a:rPr>
              <a:t>eleifend</a:t>
            </a:r>
            <a:r>
              <a:rPr lang="fr-FR">
                <a:solidFill>
                  <a:srgbClr val="000000"/>
                </a:solidFill>
              </a:rPr>
              <a:t>, mi </a:t>
            </a:r>
            <a:r>
              <a:rPr lang="fr-FR" err="1">
                <a:solidFill>
                  <a:srgbClr val="000000"/>
                </a:solidFill>
              </a:rPr>
              <a:t>quis</a:t>
            </a:r>
            <a:r>
              <a:rPr lang="fr-FR">
                <a:solidFill>
                  <a:srgbClr val="000000"/>
                </a:solidFill>
              </a:rPr>
              <a:t> </a:t>
            </a:r>
            <a:r>
              <a:rPr lang="fr-FR" err="1">
                <a:solidFill>
                  <a:srgbClr val="000000"/>
                </a:solidFill>
              </a:rPr>
              <a:t>consectetur</a:t>
            </a:r>
            <a:r>
              <a:rPr lang="fr-FR">
                <a:solidFill>
                  <a:srgbClr val="000000"/>
                </a:solidFill>
              </a:rPr>
              <a:t> </a:t>
            </a:r>
            <a:r>
              <a:rPr lang="fr-FR" err="1">
                <a:solidFill>
                  <a:srgbClr val="000000"/>
                </a:solidFill>
              </a:rPr>
              <a:t>suscipit</a:t>
            </a:r>
            <a:r>
              <a:rPr lang="fr-FR">
                <a:solidFill>
                  <a:srgbClr val="000000"/>
                </a:solidFill>
              </a:rPr>
              <a:t>, </a:t>
            </a:r>
            <a:r>
              <a:rPr lang="fr-FR" err="1">
                <a:solidFill>
                  <a:srgbClr val="000000"/>
                </a:solidFill>
              </a:rPr>
              <a:t>velit</a:t>
            </a:r>
            <a:r>
              <a:rPr lang="fr-FR">
                <a:solidFill>
                  <a:srgbClr val="000000"/>
                </a:solidFill>
              </a:rPr>
              <a:t> ante </a:t>
            </a:r>
            <a:r>
              <a:rPr lang="fr-FR" err="1">
                <a:solidFill>
                  <a:srgbClr val="000000"/>
                </a:solidFill>
              </a:rPr>
              <a:t>malesuada</a:t>
            </a:r>
            <a:r>
              <a:rPr lang="fr-FR">
                <a:solidFill>
                  <a:srgbClr val="000000"/>
                </a:solidFill>
              </a:rPr>
              <a:t> ante, a porta </a:t>
            </a:r>
            <a:r>
              <a:rPr lang="fr-FR" err="1">
                <a:solidFill>
                  <a:srgbClr val="000000"/>
                </a:solidFill>
              </a:rPr>
              <a:t>felis</a:t>
            </a:r>
            <a:r>
              <a:rPr lang="fr-FR">
                <a:solidFill>
                  <a:srgbClr val="000000"/>
                </a:solidFill>
              </a:rPr>
              <a:t> </a:t>
            </a:r>
            <a:r>
              <a:rPr lang="fr-FR" err="1">
                <a:solidFill>
                  <a:srgbClr val="000000"/>
                </a:solidFill>
              </a:rPr>
              <a:t>leo</a:t>
            </a:r>
            <a:r>
              <a:rPr lang="fr-FR">
                <a:solidFill>
                  <a:srgbClr val="000000"/>
                </a:solidFill>
              </a:rPr>
              <a:t> ut </a:t>
            </a:r>
            <a:r>
              <a:rPr lang="fr-FR" err="1">
                <a:solidFill>
                  <a:srgbClr val="000000"/>
                </a:solidFill>
              </a:rPr>
              <a:t>nulla</a:t>
            </a:r>
            <a:r>
              <a:rPr lang="fr-FR">
                <a:solidFill>
                  <a:srgbClr val="000000"/>
                </a:solidFill>
              </a:rPr>
              <a:t>. </a:t>
            </a:r>
            <a:r>
              <a:rPr lang="fr-FR" err="1">
                <a:solidFill>
                  <a:srgbClr val="000000"/>
                </a:solidFill>
              </a:rPr>
              <a:t>Vestibulum</a:t>
            </a:r>
            <a:r>
              <a:rPr lang="fr-FR">
                <a:solidFill>
                  <a:srgbClr val="000000"/>
                </a:solidFill>
              </a:rPr>
              <a:t> et </a:t>
            </a:r>
            <a:r>
              <a:rPr lang="fr-FR" err="1">
                <a:solidFill>
                  <a:srgbClr val="000000"/>
                </a:solidFill>
              </a:rPr>
              <a:t>rutrum</a:t>
            </a:r>
            <a:r>
              <a:rPr lang="fr-FR">
                <a:solidFill>
                  <a:srgbClr val="000000"/>
                </a:solidFill>
              </a:rPr>
              <a:t> libero.</a:t>
            </a:r>
            <a:endParaRPr lang="fr-FR" sz="2499">
              <a:solidFill>
                <a:srgbClr val="000000"/>
              </a:solidFill>
            </a:endParaRPr>
          </a:p>
        </p:txBody>
      </p:sp>
      <p:pic>
        <p:nvPicPr>
          <p:cNvPr id="13" name="Image 12">
            <a:extLst>
              <a:ext uri="{FF2B5EF4-FFF2-40B4-BE49-F238E27FC236}">
                <a16:creationId xmlns:a16="http://schemas.microsoft.com/office/drawing/2014/main" id="{DA28C91D-3BB5-41BF-A0E9-CCDA03F6570A}"/>
              </a:ext>
            </a:extLst>
          </p:cNvPr>
          <p:cNvPicPr>
            <a:picLocks noChangeAspect="1"/>
          </p:cNvPicPr>
          <p:nvPr userDrawn="1"/>
        </p:nvPicPr>
        <p:blipFill>
          <a:blip r:embed="rId4"/>
          <a:stretch>
            <a:fillRect/>
          </a:stretch>
        </p:blipFill>
        <p:spPr>
          <a:xfrm>
            <a:off x="969434" y="894757"/>
            <a:ext cx="2794106" cy="523508"/>
          </a:xfrm>
          <a:prstGeom prst="rect">
            <a:avLst/>
          </a:prstGeom>
        </p:spPr>
      </p:pic>
    </p:spTree>
    <p:extLst>
      <p:ext uri="{BB962C8B-B14F-4D97-AF65-F5344CB8AC3E}">
        <p14:creationId xmlns:p14="http://schemas.microsoft.com/office/powerpoint/2010/main" val="77244778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Textes et photo">
    <p:spTree>
      <p:nvGrpSpPr>
        <p:cNvPr id="1" name=""/>
        <p:cNvGrpSpPr/>
        <p:nvPr/>
      </p:nvGrpSpPr>
      <p:grpSpPr>
        <a:xfrm>
          <a:off x="0" y="0"/>
          <a:ext cx="0" cy="0"/>
          <a:chOff x="0" y="0"/>
          <a:chExt cx="0" cy="0"/>
        </a:xfrm>
      </p:grpSpPr>
      <p:sp>
        <p:nvSpPr>
          <p:cNvPr id="81" name="1.jpg"/>
          <p:cNvSpPr>
            <a:spLocks noGrp="1"/>
          </p:cNvSpPr>
          <p:nvPr>
            <p:ph type="pic" idx="21"/>
          </p:nvPr>
        </p:nvSpPr>
        <p:spPr>
          <a:xfrm>
            <a:off x="5920168" y="1619449"/>
            <a:ext cx="16782310" cy="11188206"/>
          </a:xfrm>
          <a:prstGeom prst="rect">
            <a:avLst/>
          </a:prstGeom>
        </p:spPr>
        <p:txBody>
          <a:bodyPr lIns="91439" tIns="45719" rIns="91439" bIns="45719">
            <a:noAutofit/>
          </a:bodyPr>
          <a:lstStyle/>
          <a:p>
            <a:endParaRPr/>
          </a:p>
        </p:txBody>
      </p:sp>
      <p:sp>
        <p:nvSpPr>
          <p:cNvPr id="82" name="Image"/>
          <p:cNvSpPr>
            <a:spLocks noGrp="1"/>
          </p:cNvSpPr>
          <p:nvPr>
            <p:ph type="pic" sz="quarter" idx="22"/>
          </p:nvPr>
        </p:nvSpPr>
        <p:spPr>
          <a:xfrm>
            <a:off x="17497441" y="4551445"/>
            <a:ext cx="6892376" cy="9176646"/>
          </a:xfrm>
          <a:prstGeom prst="rect">
            <a:avLst/>
          </a:prstGeom>
        </p:spPr>
        <p:txBody>
          <a:bodyPr lIns="91439" tIns="45719" rIns="91439" bIns="45719">
            <a:noAutofit/>
          </a:bodyPr>
          <a:lstStyle/>
          <a:p>
            <a:endParaRPr/>
          </a:p>
        </p:txBody>
      </p:sp>
      <p:sp>
        <p:nvSpPr>
          <p:cNvPr id="83" name="Titre de diapositive"/>
          <p:cNvSpPr txBox="1">
            <a:spLocks noGrp="1"/>
          </p:cNvSpPr>
          <p:nvPr>
            <p:ph type="body" sz="quarter" idx="23" hasCustomPrompt="1"/>
          </p:nvPr>
        </p:nvSpPr>
        <p:spPr>
          <a:xfrm>
            <a:off x="1018801" y="3564002"/>
            <a:ext cx="10673900" cy="679221"/>
          </a:xfrm>
          <a:prstGeom prst="rect">
            <a:avLst/>
          </a:prstGeom>
        </p:spPr>
        <p:txBody>
          <a:bodyPr lIns="45718" tIns="45718" rIns="45718" bIns="45718">
            <a:spAutoFit/>
          </a:bodyPr>
          <a:lstStyle>
            <a:lvl1pPr>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84" name="Titre de diapositive"/>
          <p:cNvSpPr txBox="1">
            <a:spLocks noGrp="1"/>
          </p:cNvSpPr>
          <p:nvPr>
            <p:ph type="body" sz="quarter" idx="24"/>
          </p:nvPr>
        </p:nvSpPr>
        <p:spPr>
          <a:xfrm>
            <a:off x="1020234" y="2721846"/>
            <a:ext cx="10765340" cy="841128"/>
          </a:xfrm>
          <a:prstGeom prst="rect">
            <a:avLst/>
          </a:prstGeom>
        </p:spPr>
        <p:txBody>
          <a:bodyPr anchor="b">
            <a:spAutoFit/>
          </a:bodyPr>
          <a:lstStyle>
            <a:lvl1pPr>
              <a:lnSpc>
                <a:spcPct val="80000"/>
              </a:lnSpc>
              <a:spcBef>
                <a:spcPts val="0"/>
              </a:spcBef>
              <a:defRPr sz="5999" b="1" spc="-120">
                <a:solidFill>
                  <a:srgbClr val="306EC7"/>
                </a:solidFill>
              </a:defRPr>
            </a:lvl1pPr>
          </a:lstStyle>
          <a:p>
            <a:r>
              <a:t>Titre de diapositive</a:t>
            </a:r>
          </a:p>
        </p:txBody>
      </p:sp>
      <p:sp>
        <p:nvSpPr>
          <p:cNvPr id="85" name="Espace réservé du texte 2"/>
          <p:cNvSpPr txBox="1">
            <a:spLocks noGrp="1"/>
          </p:cNvSpPr>
          <p:nvPr>
            <p:ph type="body" sz="half" idx="25"/>
          </p:nvPr>
        </p:nvSpPr>
        <p:spPr>
          <a:xfrm>
            <a:off x="1020236" y="5000400"/>
            <a:ext cx="9654856" cy="6950484"/>
          </a:xfrm>
          <a:prstGeom prst="rect">
            <a:avLst/>
          </a:prstGeom>
        </p:spPr>
        <p:txBody>
          <a:bodyPr/>
          <a:lstStyle>
            <a:lvl1pPr marL="1106481" indent="-1106481">
              <a:buClr>
                <a:srgbClr val="306EC7"/>
              </a:buClr>
              <a:buSzPct val="100000"/>
              <a:buChar char="•"/>
              <a:defRPr/>
            </a:lvl1pPr>
          </a:lstStyle>
          <a:p>
            <a:pPr marL="609598" indent="-609598">
              <a:buClr>
                <a:srgbClr val="306EC7"/>
              </a:buClr>
              <a:buSzPct val="100000"/>
              <a:buChar char="•"/>
            </a:pPr>
            <a:r>
              <a:t>Lorem ipsum dolor sit amet, consectetur adipiscing elit. Curabitur sem massa, pulvinar sed ultricies non, ultrices in dui. </a:t>
            </a:r>
          </a:p>
          <a:p>
            <a:pPr marL="609598" indent="-609598">
              <a:buClr>
                <a:srgbClr val="306EC7"/>
              </a:buClr>
              <a:buSzPct val="100000"/>
              <a:buChar char="•"/>
            </a:pPr>
            <a:r>
              <a:t>Fusce faucibus arcu ex, quis viverra risus pretium nec. Pellentesque maximus nulla id enim vehicula, ut aliquet orci tincidunt. Duis id pharetra dolor, sed condimentum risus. Sed eleifend, mi quis consectetur suscipit, velit ante malesuada ante, a porta felis leo ut nulla. Vestibulum et rutrum libero.</a:t>
            </a:r>
          </a:p>
        </p:txBody>
      </p:sp>
      <p:sp>
        <p:nvSpPr>
          <p:cNvPr id="86" name="Numéro de diapositive"/>
          <p:cNvSpPr txBox="1">
            <a:spLocks noGrp="1"/>
          </p:cNvSpPr>
          <p:nvPr>
            <p:ph type="sldNum" sz="quarter" idx="2"/>
          </p:nvPr>
        </p:nvSpPr>
        <p:spPr>
          <a:prstGeom prst="rect">
            <a:avLst/>
          </a:prstGeom>
        </p:spPr>
        <p:txBody>
          <a:bodyPr/>
          <a:lstStyle/>
          <a:p>
            <a:pPr hangingPunct="0">
              <a:defRPr/>
            </a:pPr>
            <a:fld id="{86CB4B4D-7CA3-9044-876B-883B54F8677D}" type="slidenum">
              <a:rPr lang="fr-FR" kern="0" smtClean="0"/>
              <a:pPr hangingPunct="0">
                <a:defRPr/>
              </a:pPr>
              <a:t>‹N°›</a:t>
            </a:fld>
            <a:endParaRPr lang="fr-FR" kern="0"/>
          </a:p>
        </p:txBody>
      </p:sp>
    </p:spTree>
    <p:extLst>
      <p:ext uri="{BB962C8B-B14F-4D97-AF65-F5344CB8AC3E}">
        <p14:creationId xmlns:p14="http://schemas.microsoft.com/office/powerpoint/2010/main" val="135298062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reserve="1">
  <p:cSld name="2_Section">
    <p:spTree>
      <p:nvGrpSpPr>
        <p:cNvPr id="1" name=""/>
        <p:cNvGrpSpPr/>
        <p:nvPr/>
      </p:nvGrpSpPr>
      <p:grpSpPr>
        <a:xfrm>
          <a:off x="0" y="0"/>
          <a:ext cx="0" cy="0"/>
          <a:chOff x="0" y="0"/>
          <a:chExt cx="0" cy="0"/>
        </a:xfrm>
      </p:grpSpPr>
      <p:sp>
        <p:nvSpPr>
          <p:cNvPr id="93" name="Titre de section"/>
          <p:cNvSpPr txBox="1">
            <a:spLocks noGrp="1"/>
          </p:cNvSpPr>
          <p:nvPr>
            <p:ph type="title" hasCustomPrompt="1"/>
          </p:nvPr>
        </p:nvSpPr>
        <p:spPr>
          <a:xfrm>
            <a:off x="1020230" y="1680218"/>
            <a:ext cx="14332519" cy="3471752"/>
          </a:xfrm>
          <a:prstGeom prst="rect">
            <a:avLst/>
          </a:prstGeom>
        </p:spPr>
        <p:txBody>
          <a:bodyPr/>
          <a:lstStyle>
            <a:lvl1pPr>
              <a:defRPr sz="9999" spc="-200"/>
            </a:lvl1pPr>
          </a:lstStyle>
          <a:p>
            <a:r>
              <a:t>Titre de section</a:t>
            </a:r>
          </a:p>
        </p:txBody>
      </p:sp>
      <p:pic>
        <p:nvPicPr>
          <p:cNvPr id="94" name="Image" descr="Image"/>
          <p:cNvPicPr>
            <a:picLocks noChangeAspect="1"/>
          </p:cNvPicPr>
          <p:nvPr/>
        </p:nvPicPr>
        <p:blipFill>
          <a:blip r:embed="rId2"/>
          <a:stretch>
            <a:fillRect/>
          </a:stretch>
        </p:blipFill>
        <p:spPr>
          <a:xfrm>
            <a:off x="15239992" y="4567762"/>
            <a:ext cx="9144016" cy="9144015"/>
          </a:xfrm>
          <a:prstGeom prst="rect">
            <a:avLst/>
          </a:prstGeom>
          <a:ln w="12700">
            <a:miter lim="400000"/>
          </a:ln>
        </p:spPr>
      </p:pic>
      <p:pic>
        <p:nvPicPr>
          <p:cNvPr id="96"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97"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98" name="Espace réservé du texte 2"/>
          <p:cNvSpPr txBox="1">
            <a:spLocks noGrp="1"/>
          </p:cNvSpPr>
          <p:nvPr>
            <p:ph type="body" sz="half" idx="21"/>
          </p:nvPr>
        </p:nvSpPr>
        <p:spPr>
          <a:xfrm>
            <a:off x="1020235" y="5687837"/>
            <a:ext cx="14223262" cy="6950484"/>
          </a:xfrm>
          <a:prstGeom prst="rect">
            <a:avLst/>
          </a:prstGeom>
        </p:spPr>
        <p:txBody>
          <a:bodyPr/>
          <a:lstStyle>
            <a:lvl1pPr marL="1106481" indent="-1106481">
              <a:buClr>
                <a:srgbClr val="306EC7"/>
              </a:buClr>
              <a:buSzPct val="100000"/>
              <a:buChar char="•"/>
              <a:defRPr/>
            </a:lvl1pPr>
          </a:lstStyle>
          <a:p>
            <a:pPr marL="609598" indent="-609598">
              <a:buClr>
                <a:srgbClr val="306EC7"/>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306EC7"/>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p>
        </p:txBody>
      </p:sp>
      <p:sp>
        <p:nvSpPr>
          <p:cNvPr id="99" name="Numéro de diapositive"/>
          <p:cNvSpPr txBox="1">
            <a:spLocks noGrp="1"/>
          </p:cNvSpPr>
          <p:nvPr>
            <p:ph type="sldNum" sz="quarter" idx="2"/>
          </p:nvPr>
        </p:nvSpPr>
        <p:spPr>
          <a:prstGeom prst="rect">
            <a:avLst/>
          </a:prstGeom>
        </p:spPr>
        <p:txBody>
          <a:bodyPr/>
          <a:lstStyle/>
          <a:p>
            <a:pPr hangingPunct="0">
              <a:defRPr/>
            </a:pPr>
            <a:fld id="{86CB4B4D-7CA3-9044-876B-883B54F8677D}" type="slidenum">
              <a:rPr lang="fr-FR" kern="0" smtClean="0"/>
              <a:pPr hangingPunct="0">
                <a:defRPr/>
              </a:pPr>
              <a:t>‹N°›</a:t>
            </a:fld>
            <a:endParaRPr lang="fr-FR" kern="0"/>
          </a:p>
        </p:txBody>
      </p:sp>
      <p:pic>
        <p:nvPicPr>
          <p:cNvPr id="11" name="Image 10">
            <a:extLst>
              <a:ext uri="{FF2B5EF4-FFF2-40B4-BE49-F238E27FC236}">
                <a16:creationId xmlns:a16="http://schemas.microsoft.com/office/drawing/2014/main" id="{AA0E2EA5-B6FD-44EA-8B39-4C3980B7BDBC}"/>
              </a:ext>
            </a:extLst>
          </p:cNvPr>
          <p:cNvPicPr>
            <a:picLocks noChangeAspect="1"/>
          </p:cNvPicPr>
          <p:nvPr userDrawn="1"/>
        </p:nvPicPr>
        <p:blipFill>
          <a:blip r:embed="rId5"/>
          <a:stretch>
            <a:fillRect/>
          </a:stretch>
        </p:blipFill>
        <p:spPr>
          <a:xfrm>
            <a:off x="969434" y="894757"/>
            <a:ext cx="2794106" cy="523508"/>
          </a:xfrm>
          <a:prstGeom prst="rect">
            <a:avLst/>
          </a:prstGeom>
        </p:spPr>
      </p:pic>
    </p:spTree>
    <p:extLst>
      <p:ext uri="{BB962C8B-B14F-4D97-AF65-F5344CB8AC3E}">
        <p14:creationId xmlns:p14="http://schemas.microsoft.com/office/powerpoint/2010/main" val="428881885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reserve="1">
  <p:cSld name="3_Section">
    <p:spTree>
      <p:nvGrpSpPr>
        <p:cNvPr id="1" name=""/>
        <p:cNvGrpSpPr/>
        <p:nvPr/>
      </p:nvGrpSpPr>
      <p:grpSpPr>
        <a:xfrm>
          <a:off x="0" y="0"/>
          <a:ext cx="0" cy="0"/>
          <a:chOff x="0" y="0"/>
          <a:chExt cx="0" cy="0"/>
        </a:xfrm>
      </p:grpSpPr>
      <p:sp>
        <p:nvSpPr>
          <p:cNvPr id="135" name="Titre de section"/>
          <p:cNvSpPr txBox="1">
            <a:spLocks noGrp="1"/>
          </p:cNvSpPr>
          <p:nvPr>
            <p:ph type="title" hasCustomPrompt="1"/>
          </p:nvPr>
        </p:nvSpPr>
        <p:spPr>
          <a:xfrm>
            <a:off x="1020230" y="4533900"/>
            <a:ext cx="14332519" cy="4648200"/>
          </a:xfrm>
          <a:prstGeom prst="rect">
            <a:avLst/>
          </a:prstGeom>
        </p:spPr>
        <p:txBody>
          <a:bodyPr anchor="ctr"/>
          <a:lstStyle>
            <a:lvl1pPr>
              <a:defRPr sz="9999" spc="-200"/>
            </a:lvl1pPr>
          </a:lstStyle>
          <a:p>
            <a:r>
              <a:t>Titre de section</a:t>
            </a:r>
          </a:p>
        </p:txBody>
      </p:sp>
      <p:pic>
        <p:nvPicPr>
          <p:cNvPr id="136" name="Image" descr="Image"/>
          <p:cNvPicPr>
            <a:picLocks noChangeAspect="1"/>
          </p:cNvPicPr>
          <p:nvPr/>
        </p:nvPicPr>
        <p:blipFill>
          <a:blip r:embed="rId2"/>
          <a:stretch>
            <a:fillRect/>
          </a:stretch>
        </p:blipFill>
        <p:spPr>
          <a:xfrm>
            <a:off x="15239992" y="4567762"/>
            <a:ext cx="9144016" cy="9144015"/>
          </a:xfrm>
          <a:prstGeom prst="rect">
            <a:avLst/>
          </a:prstGeom>
          <a:ln w="12700">
            <a:miter lim="400000"/>
          </a:ln>
        </p:spPr>
      </p:pic>
      <p:pic>
        <p:nvPicPr>
          <p:cNvPr id="138"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139"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140" name="Numéro de diapositive"/>
          <p:cNvSpPr txBox="1">
            <a:spLocks noGrp="1"/>
          </p:cNvSpPr>
          <p:nvPr>
            <p:ph type="sldNum" sz="quarter" idx="2"/>
          </p:nvPr>
        </p:nvSpPr>
        <p:spPr>
          <a:prstGeom prst="rect">
            <a:avLst/>
          </a:prstGeom>
        </p:spPr>
        <p:txBody>
          <a:bodyPr/>
          <a:lstStyle/>
          <a:p>
            <a:pPr hangingPunct="0">
              <a:defRPr/>
            </a:pPr>
            <a:fld id="{86CB4B4D-7CA3-9044-876B-883B54F8677D}" type="slidenum">
              <a:rPr lang="fr-FR" kern="0" smtClean="0"/>
              <a:pPr hangingPunct="0">
                <a:defRPr/>
              </a:pPr>
              <a:t>‹N°›</a:t>
            </a:fld>
            <a:endParaRPr lang="fr-FR" kern="0"/>
          </a:p>
        </p:txBody>
      </p:sp>
      <p:pic>
        <p:nvPicPr>
          <p:cNvPr id="9" name="Image 8">
            <a:extLst>
              <a:ext uri="{FF2B5EF4-FFF2-40B4-BE49-F238E27FC236}">
                <a16:creationId xmlns:a16="http://schemas.microsoft.com/office/drawing/2014/main" id="{93A23E6F-898E-4122-AE87-7E2DEBFC7D7D}"/>
              </a:ext>
            </a:extLst>
          </p:cNvPr>
          <p:cNvPicPr>
            <a:picLocks noChangeAspect="1"/>
          </p:cNvPicPr>
          <p:nvPr userDrawn="1"/>
        </p:nvPicPr>
        <p:blipFill>
          <a:blip r:embed="rId5"/>
          <a:stretch>
            <a:fillRect/>
          </a:stretch>
        </p:blipFill>
        <p:spPr>
          <a:xfrm>
            <a:off x="969434" y="894757"/>
            <a:ext cx="2794106" cy="523508"/>
          </a:xfrm>
          <a:prstGeom prst="rect">
            <a:avLst/>
          </a:prstGeom>
        </p:spPr>
      </p:pic>
    </p:spTree>
    <p:extLst>
      <p:ext uri="{BB962C8B-B14F-4D97-AF65-F5344CB8AC3E}">
        <p14:creationId xmlns:p14="http://schemas.microsoft.com/office/powerpoint/2010/main" val="335491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e 01">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149" name="Image" descr="Image"/>
          <p:cNvPicPr>
            <a:picLocks noChangeAspect="1"/>
          </p:cNvPicPr>
          <p:nvPr/>
        </p:nvPicPr>
        <p:blipFill>
          <a:blip r:embed="rId3"/>
          <a:stretch>
            <a:fillRect/>
          </a:stretch>
        </p:blipFill>
        <p:spPr>
          <a:xfrm>
            <a:off x="15257835" y="4572442"/>
            <a:ext cx="9142202" cy="9134656"/>
          </a:xfrm>
          <a:prstGeom prst="rect">
            <a:avLst/>
          </a:prstGeom>
          <a:ln w="12700">
            <a:miter lim="400000"/>
          </a:ln>
        </p:spPr>
      </p:pic>
      <p:pic>
        <p:nvPicPr>
          <p:cNvPr id="153"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154" name="Numéro de diapositive"/>
          <p:cNvSpPr txBox="1">
            <a:spLocks noGrp="1"/>
          </p:cNvSpPr>
          <p:nvPr>
            <p:ph type="sldNum" sz="quarter" idx="2"/>
          </p:nvPr>
        </p:nvSpPr>
        <p:spPr>
          <a:xfrm>
            <a:off x="23708648" y="12784814"/>
            <a:ext cx="516167" cy="405239"/>
          </a:xfrm>
          <a:prstGeom prst="rect">
            <a:avLst/>
          </a:prstGeom>
        </p:spPr>
        <p:txBody>
          <a:bodyPr/>
          <a:lstStyle/>
          <a:p>
            <a:pPr hangingPunct="0">
              <a:defRPr/>
            </a:pPr>
            <a:fld id="{86CB4B4D-7CA3-9044-876B-883B54F8677D}" type="slidenum">
              <a:rPr lang="fr-FR" kern="0" smtClean="0"/>
              <a:pPr hangingPunct="0">
                <a:defRPr/>
              </a:pPr>
              <a:t>‹N°›</a:t>
            </a:fld>
            <a:endParaRPr lang="fr-FR" kern="0"/>
          </a:p>
        </p:txBody>
      </p:sp>
      <p:sp>
        <p:nvSpPr>
          <p:cNvPr id="10" name="Titre de diapositive">
            <a:extLst>
              <a:ext uri="{FF2B5EF4-FFF2-40B4-BE49-F238E27FC236}">
                <a16:creationId xmlns:a16="http://schemas.microsoft.com/office/drawing/2014/main" id="{F45B6DF6-0883-FB4B-BDED-2A2BDFF2E145}"/>
              </a:ext>
            </a:extLst>
          </p:cNvPr>
          <p:cNvSpPr txBox="1">
            <a:spLocks noGrp="1"/>
          </p:cNvSpPr>
          <p:nvPr>
            <p:ph type="body" sz="quarter" idx="21"/>
          </p:nvPr>
        </p:nvSpPr>
        <p:spPr>
          <a:xfrm>
            <a:off x="1020233" y="2722452"/>
            <a:ext cx="14264793" cy="841128"/>
          </a:xfrm>
          <a:prstGeom prst="rect">
            <a:avLst/>
          </a:prstGeom>
        </p:spPr>
        <p:txBody>
          <a:bodyPr anchor="b">
            <a:spAutoFit/>
          </a:bodyPr>
          <a:lstStyle>
            <a:lvl1pPr>
              <a:lnSpc>
                <a:spcPct val="80000"/>
              </a:lnSpc>
              <a:spcBef>
                <a:spcPts val="0"/>
              </a:spcBef>
              <a:defRPr sz="5999" b="1" spc="-120">
                <a:solidFill>
                  <a:srgbClr val="306EC7"/>
                </a:solidFill>
              </a:defRPr>
            </a:lvl1pPr>
          </a:lstStyle>
          <a:p>
            <a:r>
              <a:rPr err="1"/>
              <a:t>Titre</a:t>
            </a:r>
            <a:r>
              <a:t> de diapositive</a:t>
            </a:r>
          </a:p>
        </p:txBody>
      </p:sp>
      <p:sp>
        <p:nvSpPr>
          <p:cNvPr id="11" name="Titre de diapositive">
            <a:extLst>
              <a:ext uri="{FF2B5EF4-FFF2-40B4-BE49-F238E27FC236}">
                <a16:creationId xmlns:a16="http://schemas.microsoft.com/office/drawing/2014/main" id="{A39F4402-4275-5D43-A735-CBD7E5BAB512}"/>
              </a:ext>
            </a:extLst>
          </p:cNvPr>
          <p:cNvSpPr txBox="1">
            <a:spLocks noGrp="1"/>
          </p:cNvSpPr>
          <p:nvPr>
            <p:ph type="body" sz="quarter" idx="22" hasCustomPrompt="1"/>
          </p:nvPr>
        </p:nvSpPr>
        <p:spPr>
          <a:xfrm>
            <a:off x="1020233" y="3563579"/>
            <a:ext cx="14264793" cy="644533"/>
          </a:xfrm>
          <a:prstGeom prst="rect">
            <a:avLst/>
          </a:prstGeom>
        </p:spPr>
        <p:txBody>
          <a:bodyPr anchor="b"/>
          <a:lstStyle>
            <a:lvl1pPr>
              <a:lnSpc>
                <a:spcPct val="80000"/>
              </a:lnSpc>
              <a:spcBef>
                <a:spcPts val="0"/>
              </a:spcBef>
              <a:defRPr sz="3500" b="1" i="0" u="none" strike="noStrike" cap="none" spc="0" baseline="0">
                <a:solidFill>
                  <a:srgbClr val="1ECAD4"/>
                </a:solidFill>
                <a:uFillTx/>
                <a:latin typeface="Arial"/>
                <a:ea typeface="Arial"/>
                <a:cs typeface="Arial"/>
                <a:sym typeface="Arial"/>
              </a:defRPr>
            </a:lvl1pPr>
          </a:lstStyle>
          <a:p>
            <a:r>
              <a:rPr lang="fr-FR"/>
              <a:t>Sous-titre de la diapositive</a:t>
            </a:r>
          </a:p>
        </p:txBody>
      </p:sp>
      <p:sp>
        <p:nvSpPr>
          <p:cNvPr id="12" name="Lorem ipsum dolor sit amet, consectetur adipiscing elit. Curabitur sem massa, pulvinar sed ultricies non, ultrices in dui. Fusce faucibus arcu ex, quis viverra risus pretium nec. Pellentesque maximus nulla id enim vehicula, ut aliquet orci tincidunt. Dui">
            <a:extLst>
              <a:ext uri="{FF2B5EF4-FFF2-40B4-BE49-F238E27FC236}">
                <a16:creationId xmlns:a16="http://schemas.microsoft.com/office/drawing/2014/main" id="{88F2CC3C-D007-3E49-911B-685D93BFC74A}"/>
              </a:ext>
            </a:extLst>
          </p:cNvPr>
          <p:cNvSpPr txBox="1">
            <a:spLocks noGrp="1"/>
          </p:cNvSpPr>
          <p:nvPr>
            <p:ph type="body" sz="half" idx="23" hasCustomPrompt="1"/>
          </p:nvPr>
        </p:nvSpPr>
        <p:spPr>
          <a:xfrm>
            <a:off x="969434" y="4978801"/>
            <a:ext cx="13533705" cy="5683586"/>
          </a:xfrm>
          <a:prstGeom prst="rect">
            <a:avLst/>
          </a:prstGeom>
        </p:spPr>
        <p:txBody>
          <a:bodyPr/>
          <a:lstStyle>
            <a:lvl1pPr>
              <a:defRPr>
                <a:solidFill>
                  <a:srgbClr val="000000"/>
                </a:solidFill>
              </a:defRPr>
            </a:lvl1pPr>
          </a:lstStyle>
          <a:p>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 Vestibulum vitae </a:t>
            </a:r>
            <a:r>
              <a:rPr err="1"/>
              <a:t>mauris</a:t>
            </a:r>
            <a:r>
              <a:t> non lorem </a:t>
            </a:r>
            <a:r>
              <a:rPr err="1"/>
              <a:t>scelerisque</a:t>
            </a:r>
            <a:r>
              <a:t> </a:t>
            </a:r>
            <a:r>
              <a:rPr err="1"/>
              <a:t>mattis</a:t>
            </a:r>
            <a:r>
              <a:t>. </a:t>
            </a:r>
            <a:r>
              <a:rPr err="1"/>
              <a:t>Pellentesque</a:t>
            </a:r>
            <a:r>
              <a:t> </a:t>
            </a:r>
            <a:r>
              <a:rPr err="1"/>
              <a:t>quis</a:t>
            </a:r>
            <a:r>
              <a:t> </a:t>
            </a:r>
            <a:r>
              <a:rPr err="1"/>
              <a:t>accumsan</a:t>
            </a:r>
            <a:r>
              <a:t> </a:t>
            </a:r>
            <a:r>
              <a:rPr err="1"/>
              <a:t>enim</a:t>
            </a:r>
            <a:r>
              <a:t>, </a:t>
            </a:r>
            <a:r>
              <a:rPr err="1"/>
              <a:t>quis</a:t>
            </a:r>
            <a:r>
              <a:t> </a:t>
            </a:r>
            <a:r>
              <a:rPr err="1"/>
              <a:t>sollicitudin</a:t>
            </a:r>
            <a:r>
              <a:t> </a:t>
            </a:r>
            <a:r>
              <a:rPr err="1"/>
              <a:t>urna</a:t>
            </a:r>
            <a:r>
              <a:t>. Donec </a:t>
            </a:r>
            <a:r>
              <a:rPr err="1"/>
              <a:t>laoreet</a:t>
            </a:r>
            <a:r>
              <a:t> pulvinar </a:t>
            </a:r>
            <a:r>
              <a:rPr err="1"/>
              <a:t>bibendum</a:t>
            </a:r>
            <a:r>
              <a:t>. Duis </a:t>
            </a:r>
            <a:r>
              <a:rPr err="1"/>
              <a:t>pretium</a:t>
            </a:r>
            <a:r>
              <a:t> ante dui, ac </a:t>
            </a:r>
            <a:r>
              <a:rPr err="1"/>
              <a:t>pretium</a:t>
            </a:r>
            <a:r>
              <a:t> </a:t>
            </a:r>
            <a:r>
              <a:rPr err="1"/>
              <a:t>est</a:t>
            </a:r>
            <a:r>
              <a:t> maximus eu. </a:t>
            </a:r>
            <a:r>
              <a:rPr err="1"/>
              <a:t>Aliquam</a:t>
            </a:r>
            <a:r>
              <a:t> </a:t>
            </a:r>
            <a:r>
              <a:rPr err="1"/>
              <a:t>egestas</a:t>
            </a:r>
            <a:r>
              <a:t> </a:t>
            </a:r>
            <a:r>
              <a:rPr err="1"/>
              <a:t>congue</a:t>
            </a:r>
            <a:r>
              <a:t> </a:t>
            </a:r>
            <a:r>
              <a:rPr err="1"/>
              <a:t>neque</a:t>
            </a:r>
            <a:r>
              <a:t> a </a:t>
            </a:r>
            <a:r>
              <a:rPr err="1"/>
              <a:t>molestie</a:t>
            </a:r>
            <a:r>
              <a:t>. Vestibulum </a:t>
            </a:r>
            <a:r>
              <a:rPr err="1"/>
              <a:t>eget</a:t>
            </a:r>
            <a:r>
              <a:t> </a:t>
            </a:r>
            <a:r>
              <a:rPr err="1"/>
              <a:t>volutpat</a:t>
            </a:r>
            <a:r>
              <a:t> libero. Sed in </a:t>
            </a:r>
            <a:r>
              <a:rPr err="1"/>
              <a:t>metus</a:t>
            </a:r>
            <a:r>
              <a:t> et </a:t>
            </a:r>
            <a:r>
              <a:rPr err="1"/>
              <a:t>urna</a:t>
            </a:r>
            <a:r>
              <a:t> </a:t>
            </a:r>
            <a:r>
              <a:rPr err="1"/>
              <a:t>porttitor</a:t>
            </a:r>
            <a:r>
              <a:t> </a:t>
            </a:r>
            <a:r>
              <a:rPr err="1"/>
              <a:t>congue</a:t>
            </a:r>
            <a:r>
              <a:t>. Ut dictum </a:t>
            </a:r>
            <a:r>
              <a:rPr err="1"/>
              <a:t>felis</a:t>
            </a:r>
            <a:r>
              <a:t> </a:t>
            </a:r>
            <a:r>
              <a:rPr err="1"/>
              <a:t>ut</a:t>
            </a:r>
            <a:r>
              <a:t> </a:t>
            </a:r>
            <a:r>
              <a:rPr err="1"/>
              <a:t>justo</a:t>
            </a:r>
            <a:r>
              <a:t> </a:t>
            </a:r>
            <a:r>
              <a:rPr err="1"/>
              <a:t>sodales</a:t>
            </a:r>
            <a:r>
              <a:t>, a cursus </a:t>
            </a:r>
            <a:r>
              <a:rPr err="1"/>
              <a:t>quam</a:t>
            </a:r>
            <a:r>
              <a:t> </a:t>
            </a:r>
            <a:r>
              <a:rPr err="1"/>
              <a:t>ullamcorper</a:t>
            </a:r>
            <a:r>
              <a:t>. </a:t>
            </a:r>
          </a:p>
        </p:txBody>
      </p:sp>
      <p:pic>
        <p:nvPicPr>
          <p:cNvPr id="14" name="Image 13">
            <a:extLst>
              <a:ext uri="{FF2B5EF4-FFF2-40B4-BE49-F238E27FC236}">
                <a16:creationId xmlns:a16="http://schemas.microsoft.com/office/drawing/2014/main" id="{FC5BB33B-1F0F-4E7F-99AA-1C716BE402C1}"/>
              </a:ext>
            </a:extLst>
          </p:cNvPr>
          <p:cNvPicPr>
            <a:picLocks noChangeAspect="1"/>
          </p:cNvPicPr>
          <p:nvPr userDrawn="1"/>
        </p:nvPicPr>
        <p:blipFill>
          <a:blip r:embed="rId5"/>
          <a:stretch>
            <a:fillRect/>
          </a:stretch>
        </p:blipFill>
        <p:spPr>
          <a:xfrm>
            <a:off x="969434" y="894757"/>
            <a:ext cx="2794106" cy="523508"/>
          </a:xfrm>
          <a:prstGeom prst="rect">
            <a:avLst/>
          </a:prstGeom>
        </p:spPr>
      </p:pic>
    </p:spTree>
    <p:extLst>
      <p:ext uri="{BB962C8B-B14F-4D97-AF65-F5344CB8AC3E}">
        <p14:creationId xmlns:p14="http://schemas.microsoft.com/office/powerpoint/2010/main" val="3847356294"/>
      </p:ext>
    </p:extLst>
  </p:cSld>
  <p:clrMapOvr>
    <a:masterClrMapping/>
  </p:clrMapOvr>
  <p:transition spd="med"/>
  <p:extLst>
    <p:ext uri="{DCECCB84-F9BA-43D5-87BE-67443E8EF086}">
      <p15:sldGuideLst xmlns:p15="http://schemas.microsoft.com/office/powerpoint/2012/main">
        <p15:guide id="1" orient="horz" pos="2233">
          <p15:clr>
            <a:srgbClr val="FBAE40"/>
          </p15:clr>
        </p15:guide>
        <p15:guide id="2" pos="76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reserve="1">
  <p:cSld name="Texte fond bleu">
    <p:bg>
      <p:bgPr>
        <a:solidFill>
          <a:srgbClr val="306EC7"/>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9359325C-DE6F-C648-A4FE-B9C30B92A599}"/>
              </a:ext>
            </a:extLst>
          </p:cNvPr>
          <p:cNvSpPr/>
          <p:nvPr userDrawn="1"/>
        </p:nvSpPr>
        <p:spPr>
          <a:xfrm>
            <a:off x="-9849" y="-1"/>
            <a:ext cx="24403696" cy="1745434"/>
          </a:xfrm>
          <a:prstGeom prst="rect">
            <a:avLst/>
          </a:prstGeom>
          <a:solidFill>
            <a:srgbClr val="FFFFFF"/>
          </a:solidFill>
          <a:ln w="12700">
            <a:miter lim="400000"/>
          </a:ln>
        </p:spPr>
        <p:txBody>
          <a:bodyPr lIns="50798" tIns="50798" rIns="50798" bIns="50798" anchor="ctr"/>
          <a:lstStyle/>
          <a:p>
            <a:pPr marL="0" marR="0" lvl="0" indent="0" algn="ctr" defTabSz="825449"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16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164" name="Image" descr="Image"/>
          <p:cNvPicPr>
            <a:picLocks noChangeAspect="1"/>
          </p:cNvPicPr>
          <p:nvPr/>
        </p:nvPicPr>
        <p:blipFill>
          <a:blip r:embed="rId3"/>
          <a:stretch>
            <a:fillRect/>
          </a:stretch>
        </p:blipFill>
        <p:spPr>
          <a:xfrm>
            <a:off x="17513802" y="4563722"/>
            <a:ext cx="6873938" cy="9152096"/>
          </a:xfrm>
          <a:prstGeom prst="rect">
            <a:avLst/>
          </a:prstGeom>
          <a:ln w="12700">
            <a:miter lim="400000"/>
          </a:ln>
        </p:spPr>
      </p:pic>
      <p:sp>
        <p:nvSpPr>
          <p:cNvPr id="165"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sz="half" idx="21"/>
          </p:nvPr>
        </p:nvSpPr>
        <p:spPr>
          <a:xfrm>
            <a:off x="969434" y="4978801"/>
            <a:ext cx="13533705" cy="5683586"/>
          </a:xfrm>
          <a:prstGeom prst="rect">
            <a:avLst/>
          </a:prstGeom>
        </p:spPr>
        <p:txBody>
          <a:bodyPr/>
          <a:lstStyle>
            <a:lvl1pPr>
              <a:defRPr>
                <a:solidFill>
                  <a:srgbClr val="FFFFFF"/>
                </a:solidFill>
              </a:defRPr>
            </a:lvl1pPr>
          </a:lstStyle>
          <a:p>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 Vestibulum vitae </a:t>
            </a:r>
            <a:r>
              <a:rPr err="1"/>
              <a:t>mauris</a:t>
            </a:r>
            <a:r>
              <a:t> non lorem </a:t>
            </a:r>
            <a:r>
              <a:rPr err="1"/>
              <a:t>scelerisque</a:t>
            </a:r>
            <a:r>
              <a:t> </a:t>
            </a:r>
            <a:r>
              <a:rPr err="1"/>
              <a:t>mattis</a:t>
            </a:r>
            <a:r>
              <a:t>. </a:t>
            </a:r>
            <a:r>
              <a:rPr err="1"/>
              <a:t>Pellentesque</a:t>
            </a:r>
            <a:r>
              <a:t> </a:t>
            </a:r>
            <a:r>
              <a:rPr err="1"/>
              <a:t>quis</a:t>
            </a:r>
            <a:r>
              <a:t> </a:t>
            </a:r>
            <a:r>
              <a:rPr err="1"/>
              <a:t>accumsan</a:t>
            </a:r>
            <a:r>
              <a:t> </a:t>
            </a:r>
            <a:r>
              <a:rPr err="1"/>
              <a:t>enim</a:t>
            </a:r>
            <a:r>
              <a:t>, </a:t>
            </a:r>
            <a:r>
              <a:rPr err="1"/>
              <a:t>quis</a:t>
            </a:r>
            <a:r>
              <a:t> </a:t>
            </a:r>
            <a:r>
              <a:rPr err="1"/>
              <a:t>sollicitudin</a:t>
            </a:r>
            <a:r>
              <a:t> </a:t>
            </a:r>
            <a:r>
              <a:rPr err="1"/>
              <a:t>urna</a:t>
            </a:r>
            <a:r>
              <a:t>. Donec </a:t>
            </a:r>
            <a:r>
              <a:rPr err="1"/>
              <a:t>laoreet</a:t>
            </a:r>
            <a:r>
              <a:t> pulvinar </a:t>
            </a:r>
            <a:r>
              <a:rPr err="1"/>
              <a:t>bibendum</a:t>
            </a:r>
            <a:r>
              <a:t>. Duis </a:t>
            </a:r>
            <a:r>
              <a:rPr err="1"/>
              <a:t>pretium</a:t>
            </a:r>
            <a:r>
              <a:t> ante dui, ac </a:t>
            </a:r>
            <a:r>
              <a:rPr err="1"/>
              <a:t>pretium</a:t>
            </a:r>
            <a:r>
              <a:t> </a:t>
            </a:r>
            <a:r>
              <a:rPr err="1"/>
              <a:t>est</a:t>
            </a:r>
            <a:r>
              <a:t> maximus eu. </a:t>
            </a:r>
            <a:r>
              <a:rPr err="1"/>
              <a:t>Aliquam</a:t>
            </a:r>
            <a:r>
              <a:t> </a:t>
            </a:r>
            <a:r>
              <a:rPr err="1"/>
              <a:t>egestas</a:t>
            </a:r>
            <a:r>
              <a:t> </a:t>
            </a:r>
            <a:r>
              <a:rPr err="1"/>
              <a:t>congue</a:t>
            </a:r>
            <a:r>
              <a:t> </a:t>
            </a:r>
            <a:r>
              <a:rPr err="1"/>
              <a:t>neque</a:t>
            </a:r>
            <a:r>
              <a:t> a </a:t>
            </a:r>
            <a:r>
              <a:rPr err="1"/>
              <a:t>molestie</a:t>
            </a:r>
            <a:r>
              <a:t>. Vestibulum </a:t>
            </a:r>
            <a:r>
              <a:rPr err="1"/>
              <a:t>eget</a:t>
            </a:r>
            <a:r>
              <a:t> </a:t>
            </a:r>
            <a:r>
              <a:rPr err="1"/>
              <a:t>volutpat</a:t>
            </a:r>
            <a:r>
              <a:t> libero. Sed in </a:t>
            </a:r>
            <a:r>
              <a:rPr err="1"/>
              <a:t>metus</a:t>
            </a:r>
            <a:r>
              <a:t> et </a:t>
            </a:r>
            <a:r>
              <a:rPr err="1"/>
              <a:t>urna</a:t>
            </a:r>
            <a:r>
              <a:t> </a:t>
            </a:r>
            <a:r>
              <a:rPr err="1"/>
              <a:t>porttitor</a:t>
            </a:r>
            <a:r>
              <a:t> </a:t>
            </a:r>
            <a:r>
              <a:rPr err="1"/>
              <a:t>congue</a:t>
            </a:r>
            <a:r>
              <a:t>. Ut dictum </a:t>
            </a:r>
            <a:r>
              <a:rPr err="1"/>
              <a:t>felis</a:t>
            </a:r>
            <a:r>
              <a:t> </a:t>
            </a:r>
            <a:r>
              <a:rPr err="1"/>
              <a:t>ut</a:t>
            </a:r>
            <a:r>
              <a:t> </a:t>
            </a:r>
            <a:r>
              <a:rPr err="1"/>
              <a:t>justo</a:t>
            </a:r>
            <a:r>
              <a:t> </a:t>
            </a:r>
            <a:r>
              <a:rPr err="1"/>
              <a:t>sodales</a:t>
            </a:r>
            <a:r>
              <a:t>, a cursus </a:t>
            </a:r>
            <a:r>
              <a:rPr err="1"/>
              <a:t>quam</a:t>
            </a:r>
            <a:r>
              <a:t> </a:t>
            </a:r>
            <a:r>
              <a:rPr err="1"/>
              <a:t>ullamcorper</a:t>
            </a:r>
            <a:r>
              <a:t>. </a:t>
            </a:r>
          </a:p>
        </p:txBody>
      </p:sp>
      <p:sp>
        <p:nvSpPr>
          <p:cNvPr id="166" name="Titre de diapositive"/>
          <p:cNvSpPr txBox="1">
            <a:spLocks noGrp="1"/>
          </p:cNvSpPr>
          <p:nvPr>
            <p:ph type="body" sz="quarter" idx="22" hasCustomPrompt="1"/>
          </p:nvPr>
        </p:nvSpPr>
        <p:spPr>
          <a:xfrm>
            <a:off x="1020233" y="3564002"/>
            <a:ext cx="14264793" cy="644533"/>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167" name="Titre de diapositive"/>
          <p:cNvSpPr txBox="1">
            <a:spLocks noGrp="1"/>
          </p:cNvSpPr>
          <p:nvPr>
            <p:ph type="body" sz="quarter" idx="23" hasCustomPrompt="1"/>
          </p:nvPr>
        </p:nvSpPr>
        <p:spPr>
          <a:xfrm>
            <a:off x="1020233" y="2610127"/>
            <a:ext cx="14264793" cy="841128"/>
          </a:xfrm>
          <a:prstGeom prst="rect">
            <a:avLst/>
          </a:prstGeom>
        </p:spPr>
        <p:txBody>
          <a:bodyPr anchor="b">
            <a:spAutoFit/>
          </a:bodyPr>
          <a:lstStyle>
            <a:lvl1pPr>
              <a:lnSpc>
                <a:spcPct val="80000"/>
              </a:lnSpc>
              <a:spcBef>
                <a:spcPts val="0"/>
              </a:spcBef>
              <a:defRPr sz="5999" b="1" spc="-120">
                <a:solidFill>
                  <a:srgbClr val="FFFFFF"/>
                </a:solidFill>
              </a:defRPr>
            </a:lvl1pPr>
          </a:lstStyle>
          <a:p>
            <a:r>
              <a:rPr err="1"/>
              <a:t>Titre</a:t>
            </a:r>
            <a:r>
              <a:t> de diapositive</a:t>
            </a:r>
          </a:p>
        </p:txBody>
      </p:sp>
      <p:pic>
        <p:nvPicPr>
          <p:cNvPr id="10" name="Image" descr="Image">
            <a:extLst>
              <a:ext uri="{FF2B5EF4-FFF2-40B4-BE49-F238E27FC236}">
                <a16:creationId xmlns:a16="http://schemas.microsoft.com/office/drawing/2014/main" id="{1AF81432-278A-A74C-94E7-4444EF6329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03985" y="12640051"/>
            <a:ext cx="977901" cy="685802"/>
          </a:xfrm>
          <a:prstGeom prst="rect">
            <a:avLst/>
          </a:prstGeom>
          <a:ln w="12700">
            <a:miter lim="400000"/>
          </a:ln>
        </p:spPr>
      </p:pic>
      <p:sp>
        <p:nvSpPr>
          <p:cNvPr id="11" name="Numéro de diapositive">
            <a:extLst>
              <a:ext uri="{FF2B5EF4-FFF2-40B4-BE49-F238E27FC236}">
                <a16:creationId xmlns:a16="http://schemas.microsoft.com/office/drawing/2014/main" id="{8A18C865-0164-9E4C-98CE-6DDE009A7BE0}"/>
              </a:ext>
            </a:extLst>
          </p:cNvPr>
          <p:cNvSpPr txBox="1">
            <a:spLocks noGrp="1"/>
          </p:cNvSpPr>
          <p:nvPr>
            <p:ph type="sldNum" sz="quarter" idx="2"/>
          </p:nvPr>
        </p:nvSpPr>
        <p:spPr>
          <a:xfrm>
            <a:off x="23708648" y="12784816"/>
            <a:ext cx="516167" cy="405239"/>
          </a:xfrm>
          <a:prstGeom prst="rect">
            <a:avLst/>
          </a:prstGeom>
        </p:spPr>
        <p:txBody>
          <a:bodyPr/>
          <a:lstStyle>
            <a:lvl1pPr>
              <a:defRPr>
                <a:solidFill>
                  <a:srgbClr val="306EC7"/>
                </a:solidFill>
              </a:defRPr>
            </a:lvl1pPr>
          </a:lstStyle>
          <a:p>
            <a:pPr hangingPunct="0">
              <a:defRPr/>
            </a:pPr>
            <a:fld id="{86CB4B4D-7CA3-9044-876B-883B54F8677D}" type="slidenum">
              <a:rPr lang="fr-FR" kern="0" smtClean="0"/>
              <a:pPr hangingPunct="0">
                <a:defRPr/>
              </a:pPr>
              <a:t>‹N°›</a:t>
            </a:fld>
            <a:endParaRPr lang="fr-FR" kern="0"/>
          </a:p>
        </p:txBody>
      </p:sp>
      <p:pic>
        <p:nvPicPr>
          <p:cNvPr id="14" name="Image 13">
            <a:extLst>
              <a:ext uri="{FF2B5EF4-FFF2-40B4-BE49-F238E27FC236}">
                <a16:creationId xmlns:a16="http://schemas.microsoft.com/office/drawing/2014/main" id="{7F6E4BDC-BF7F-4DA2-ACD9-7523BBDFB0BF}"/>
              </a:ext>
            </a:extLst>
          </p:cNvPr>
          <p:cNvPicPr>
            <a:picLocks noChangeAspect="1"/>
          </p:cNvPicPr>
          <p:nvPr userDrawn="1"/>
        </p:nvPicPr>
        <p:blipFill>
          <a:blip r:embed="rId5"/>
          <a:stretch>
            <a:fillRect/>
          </a:stretch>
        </p:blipFill>
        <p:spPr>
          <a:xfrm>
            <a:off x="969434" y="894757"/>
            <a:ext cx="2794106" cy="523508"/>
          </a:xfrm>
          <a:prstGeom prst="rect">
            <a:avLst/>
          </a:prstGeom>
        </p:spPr>
      </p:pic>
    </p:spTree>
    <p:extLst>
      <p:ext uri="{BB962C8B-B14F-4D97-AF65-F5344CB8AC3E}">
        <p14:creationId xmlns:p14="http://schemas.microsoft.com/office/powerpoint/2010/main" val="271483728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reserve="1">
  <p:cSld name="1_Texte fond bleu">
    <p:spTree>
      <p:nvGrpSpPr>
        <p:cNvPr id="1" name=""/>
        <p:cNvGrpSpPr/>
        <p:nvPr/>
      </p:nvGrpSpPr>
      <p:grpSpPr>
        <a:xfrm>
          <a:off x="0" y="0"/>
          <a:ext cx="0" cy="0"/>
          <a:chOff x="0" y="0"/>
          <a:chExt cx="0" cy="0"/>
        </a:xfrm>
      </p:grpSpPr>
      <p:sp>
        <p:nvSpPr>
          <p:cNvPr id="177" name="Rectangle 5"/>
          <p:cNvSpPr/>
          <p:nvPr/>
        </p:nvSpPr>
        <p:spPr>
          <a:xfrm>
            <a:off x="1" y="1661715"/>
            <a:ext cx="24384000" cy="12060002"/>
          </a:xfrm>
          <a:prstGeom prst="rect">
            <a:avLst/>
          </a:prstGeom>
          <a:solidFill>
            <a:srgbClr val="306EC7"/>
          </a:solidFill>
          <a:ln w="12700">
            <a:miter lim="400000"/>
          </a:ln>
        </p:spPr>
        <p:txBody>
          <a:bodyPr lIns="50798" tIns="50798" rIns="50798" bIns="50798" anchor="ctr"/>
          <a:lstStyle/>
          <a:p>
            <a:pPr marL="0" marR="0" lvl="0" indent="0" algn="ctr" defTabSz="825449"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3" name="Rectangle">
            <a:extLst>
              <a:ext uri="{FF2B5EF4-FFF2-40B4-BE49-F238E27FC236}">
                <a16:creationId xmlns:a16="http://schemas.microsoft.com/office/drawing/2014/main" id="{61F3BF18-A566-1D42-8CCA-06015346943B}"/>
              </a:ext>
            </a:extLst>
          </p:cNvPr>
          <p:cNvSpPr/>
          <p:nvPr userDrawn="1"/>
        </p:nvSpPr>
        <p:spPr>
          <a:xfrm>
            <a:off x="-9849" y="-1"/>
            <a:ext cx="24403696" cy="1745434"/>
          </a:xfrm>
          <a:prstGeom prst="rect">
            <a:avLst/>
          </a:prstGeom>
          <a:solidFill>
            <a:srgbClr val="FFFFFF"/>
          </a:solidFill>
          <a:ln w="12700">
            <a:miter lim="400000"/>
          </a:ln>
        </p:spPr>
        <p:txBody>
          <a:bodyPr lIns="50798" tIns="50798" rIns="50798" bIns="50798" anchor="ctr"/>
          <a:lstStyle/>
          <a:p>
            <a:pPr marL="0" marR="0" lvl="0" indent="0" algn="ctr" defTabSz="825449"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sp>
        <p:nvSpPr>
          <p:cNvPr id="178"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sz="half" idx="21"/>
          </p:nvPr>
        </p:nvSpPr>
        <p:spPr>
          <a:xfrm>
            <a:off x="969434" y="4978801"/>
            <a:ext cx="13533705" cy="5683586"/>
          </a:xfrm>
          <a:prstGeom prst="rect">
            <a:avLst/>
          </a:prstGeom>
        </p:spPr>
        <p:txBody>
          <a:bodyPr/>
          <a:lstStyle>
            <a:lvl1pPr>
              <a:defRPr>
                <a:solidFill>
                  <a:srgbClr val="FFFFFF"/>
                </a:solidFill>
              </a:defRPr>
            </a:lvl1pPr>
          </a:lstStyle>
          <a:p>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 Vestibulum vitae </a:t>
            </a:r>
            <a:r>
              <a:rPr err="1"/>
              <a:t>mauris</a:t>
            </a:r>
            <a:r>
              <a:t> non lorem </a:t>
            </a:r>
            <a:r>
              <a:rPr err="1"/>
              <a:t>scelerisque</a:t>
            </a:r>
            <a:r>
              <a:t> </a:t>
            </a:r>
            <a:r>
              <a:rPr err="1"/>
              <a:t>mattis</a:t>
            </a:r>
            <a:r>
              <a:t>. </a:t>
            </a:r>
            <a:r>
              <a:rPr err="1"/>
              <a:t>Pellentesque</a:t>
            </a:r>
            <a:r>
              <a:t> </a:t>
            </a:r>
            <a:r>
              <a:rPr err="1"/>
              <a:t>quis</a:t>
            </a:r>
            <a:r>
              <a:t> </a:t>
            </a:r>
            <a:r>
              <a:rPr err="1"/>
              <a:t>accumsan</a:t>
            </a:r>
            <a:r>
              <a:t> </a:t>
            </a:r>
            <a:r>
              <a:rPr err="1"/>
              <a:t>enim</a:t>
            </a:r>
            <a:r>
              <a:t>, </a:t>
            </a:r>
            <a:r>
              <a:rPr err="1"/>
              <a:t>quis</a:t>
            </a:r>
            <a:r>
              <a:t> </a:t>
            </a:r>
            <a:r>
              <a:rPr err="1"/>
              <a:t>sollicitudin</a:t>
            </a:r>
            <a:r>
              <a:t> </a:t>
            </a:r>
            <a:r>
              <a:rPr err="1"/>
              <a:t>urna</a:t>
            </a:r>
            <a:r>
              <a:t>. Donec </a:t>
            </a:r>
            <a:r>
              <a:rPr err="1"/>
              <a:t>laoreet</a:t>
            </a:r>
            <a:r>
              <a:t> pulvinar </a:t>
            </a:r>
            <a:r>
              <a:rPr err="1"/>
              <a:t>bibendum</a:t>
            </a:r>
            <a:r>
              <a:t>. Duis </a:t>
            </a:r>
            <a:r>
              <a:rPr err="1"/>
              <a:t>pretium</a:t>
            </a:r>
            <a:r>
              <a:t> ante dui, ac </a:t>
            </a:r>
            <a:r>
              <a:rPr err="1"/>
              <a:t>pretium</a:t>
            </a:r>
            <a:r>
              <a:t> </a:t>
            </a:r>
            <a:r>
              <a:rPr err="1"/>
              <a:t>est</a:t>
            </a:r>
            <a:r>
              <a:t> maximus eu. </a:t>
            </a:r>
            <a:r>
              <a:rPr err="1"/>
              <a:t>Aliquam</a:t>
            </a:r>
            <a:r>
              <a:t> </a:t>
            </a:r>
            <a:r>
              <a:rPr err="1"/>
              <a:t>egestas</a:t>
            </a:r>
            <a:r>
              <a:t> </a:t>
            </a:r>
            <a:r>
              <a:rPr err="1"/>
              <a:t>congue</a:t>
            </a:r>
            <a:r>
              <a:t> </a:t>
            </a:r>
            <a:r>
              <a:rPr err="1"/>
              <a:t>neque</a:t>
            </a:r>
            <a:r>
              <a:t> a </a:t>
            </a:r>
            <a:r>
              <a:rPr err="1"/>
              <a:t>molestie</a:t>
            </a:r>
            <a:r>
              <a:t>. Vestibulum </a:t>
            </a:r>
            <a:r>
              <a:rPr err="1"/>
              <a:t>eget</a:t>
            </a:r>
            <a:r>
              <a:t> </a:t>
            </a:r>
            <a:r>
              <a:rPr err="1"/>
              <a:t>volutpat</a:t>
            </a:r>
            <a:r>
              <a:t> libero. Sed in </a:t>
            </a:r>
            <a:r>
              <a:rPr err="1"/>
              <a:t>metus</a:t>
            </a:r>
            <a:r>
              <a:t> et </a:t>
            </a:r>
            <a:r>
              <a:rPr err="1"/>
              <a:t>urna</a:t>
            </a:r>
            <a:r>
              <a:t> </a:t>
            </a:r>
            <a:r>
              <a:rPr err="1"/>
              <a:t>porttitor</a:t>
            </a:r>
            <a:r>
              <a:t> </a:t>
            </a:r>
            <a:r>
              <a:rPr err="1"/>
              <a:t>congue</a:t>
            </a:r>
            <a:r>
              <a:t>. Ut dictum </a:t>
            </a:r>
            <a:r>
              <a:rPr err="1"/>
              <a:t>felis</a:t>
            </a:r>
            <a:r>
              <a:t> </a:t>
            </a:r>
            <a:r>
              <a:rPr err="1"/>
              <a:t>ut</a:t>
            </a:r>
            <a:r>
              <a:t> </a:t>
            </a:r>
            <a:r>
              <a:rPr err="1"/>
              <a:t>justo</a:t>
            </a:r>
            <a:r>
              <a:t> </a:t>
            </a:r>
            <a:r>
              <a:rPr err="1"/>
              <a:t>sodales</a:t>
            </a:r>
            <a:r>
              <a:t>, a cursus </a:t>
            </a:r>
            <a:r>
              <a:rPr err="1"/>
              <a:t>quam</a:t>
            </a:r>
            <a:r>
              <a:t> </a:t>
            </a:r>
            <a:r>
              <a:rPr err="1"/>
              <a:t>ullamcorper</a:t>
            </a:r>
            <a:r>
              <a:t>. </a:t>
            </a:r>
          </a:p>
        </p:txBody>
      </p:sp>
      <p:pic>
        <p:nvPicPr>
          <p:cNvPr id="176"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sp>
        <p:nvSpPr>
          <p:cNvPr id="179" name="Titre de diapositive"/>
          <p:cNvSpPr txBox="1">
            <a:spLocks noGrp="1"/>
          </p:cNvSpPr>
          <p:nvPr>
            <p:ph type="body" sz="quarter" idx="22" hasCustomPrompt="1"/>
          </p:nvPr>
        </p:nvSpPr>
        <p:spPr>
          <a:xfrm>
            <a:off x="1020233" y="3564002"/>
            <a:ext cx="14264793" cy="644533"/>
          </a:xfrm>
          <a:prstGeom prst="rect">
            <a:avLst/>
          </a:prstGeom>
        </p:spPr>
        <p:txBody>
          <a:bodyPr anchor="b"/>
          <a:lstStyle>
            <a:lvl1pPr>
              <a:lnSpc>
                <a:spcPct val="80000"/>
              </a:lnSpc>
              <a:spcBef>
                <a:spcPts val="0"/>
              </a:spcBef>
              <a:defRPr sz="3500" b="1" spc="0" baseline="0">
                <a:solidFill>
                  <a:srgbClr val="1ECAD4"/>
                </a:solidFill>
              </a:defRPr>
            </a:lvl1pPr>
          </a:lstStyle>
          <a:p>
            <a:r>
              <a:rPr lang="fr-FR"/>
              <a:t>Sous-titre de la diapositive</a:t>
            </a:r>
          </a:p>
        </p:txBody>
      </p:sp>
      <p:sp>
        <p:nvSpPr>
          <p:cNvPr id="180" name="Titre de diapositive"/>
          <p:cNvSpPr txBox="1">
            <a:spLocks noGrp="1"/>
          </p:cNvSpPr>
          <p:nvPr>
            <p:ph type="body" sz="quarter" idx="23" hasCustomPrompt="1"/>
          </p:nvPr>
        </p:nvSpPr>
        <p:spPr>
          <a:xfrm>
            <a:off x="1020233" y="2610127"/>
            <a:ext cx="14264793" cy="841128"/>
          </a:xfrm>
          <a:prstGeom prst="rect">
            <a:avLst/>
          </a:prstGeom>
        </p:spPr>
        <p:txBody>
          <a:bodyPr anchor="b">
            <a:spAutoFit/>
          </a:bodyPr>
          <a:lstStyle>
            <a:lvl1pPr>
              <a:lnSpc>
                <a:spcPct val="80000"/>
              </a:lnSpc>
              <a:spcBef>
                <a:spcPts val="0"/>
              </a:spcBef>
              <a:defRPr sz="5999" b="1" spc="-120">
                <a:solidFill>
                  <a:srgbClr val="FFFFFF"/>
                </a:solidFill>
              </a:defRPr>
            </a:lvl1pPr>
          </a:lstStyle>
          <a:p>
            <a:r>
              <a:rPr err="1"/>
              <a:t>Titre</a:t>
            </a:r>
            <a:r>
              <a:t> de </a:t>
            </a:r>
            <a:r>
              <a:rPr lang="fr-FR"/>
              <a:t>la </a:t>
            </a:r>
            <a:r>
              <a:t>diapositive</a:t>
            </a:r>
          </a:p>
        </p:txBody>
      </p:sp>
      <p:pic>
        <p:nvPicPr>
          <p:cNvPr id="10" name="Image" descr="Image">
            <a:extLst>
              <a:ext uri="{FF2B5EF4-FFF2-40B4-BE49-F238E27FC236}">
                <a16:creationId xmlns:a16="http://schemas.microsoft.com/office/drawing/2014/main" id="{80A8D2F7-D47F-5040-AEF3-A6E3CE127C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03985" y="12640051"/>
            <a:ext cx="977901" cy="685802"/>
          </a:xfrm>
          <a:prstGeom prst="rect">
            <a:avLst/>
          </a:prstGeom>
          <a:ln w="12700">
            <a:miter lim="400000"/>
          </a:ln>
        </p:spPr>
      </p:pic>
      <p:sp>
        <p:nvSpPr>
          <p:cNvPr id="11" name="Numéro de diapositive">
            <a:extLst>
              <a:ext uri="{FF2B5EF4-FFF2-40B4-BE49-F238E27FC236}">
                <a16:creationId xmlns:a16="http://schemas.microsoft.com/office/drawing/2014/main" id="{22DDE757-67E0-AA40-80FF-88E88F8A40CF}"/>
              </a:ext>
            </a:extLst>
          </p:cNvPr>
          <p:cNvSpPr txBox="1">
            <a:spLocks noGrp="1"/>
          </p:cNvSpPr>
          <p:nvPr>
            <p:ph type="sldNum" sz="quarter" idx="2"/>
          </p:nvPr>
        </p:nvSpPr>
        <p:spPr>
          <a:xfrm>
            <a:off x="23708648" y="12784816"/>
            <a:ext cx="516167" cy="405239"/>
          </a:xfrm>
          <a:prstGeom prst="rect">
            <a:avLst/>
          </a:prstGeom>
        </p:spPr>
        <p:txBody>
          <a:bodyPr/>
          <a:lstStyle>
            <a:lvl1pPr>
              <a:defRPr>
                <a:solidFill>
                  <a:srgbClr val="306EC7"/>
                </a:solidFill>
              </a:defRPr>
            </a:lvl1pPr>
          </a:lstStyle>
          <a:p>
            <a:pPr hangingPunct="0">
              <a:defRPr/>
            </a:pPr>
            <a:fld id="{86CB4B4D-7CA3-9044-876B-883B54F8677D}" type="slidenum">
              <a:rPr lang="fr-FR" kern="0" smtClean="0"/>
              <a:pPr hangingPunct="0">
                <a:defRPr/>
              </a:pPr>
              <a:t>‹N°›</a:t>
            </a:fld>
            <a:endParaRPr lang="fr-FR" kern="0"/>
          </a:p>
        </p:txBody>
      </p:sp>
      <p:pic>
        <p:nvPicPr>
          <p:cNvPr id="14" name="Image 13">
            <a:extLst>
              <a:ext uri="{FF2B5EF4-FFF2-40B4-BE49-F238E27FC236}">
                <a16:creationId xmlns:a16="http://schemas.microsoft.com/office/drawing/2014/main" id="{B8F6F45F-BD8F-4E62-973D-B4448D0C93F3}"/>
              </a:ext>
            </a:extLst>
          </p:cNvPr>
          <p:cNvPicPr>
            <a:picLocks noChangeAspect="1"/>
          </p:cNvPicPr>
          <p:nvPr userDrawn="1"/>
        </p:nvPicPr>
        <p:blipFill>
          <a:blip r:embed="rId4"/>
          <a:stretch>
            <a:fillRect/>
          </a:stretch>
        </p:blipFill>
        <p:spPr>
          <a:xfrm>
            <a:off x="969434" y="894757"/>
            <a:ext cx="2794106" cy="523508"/>
          </a:xfrm>
          <a:prstGeom prst="rect">
            <a:avLst/>
          </a:prstGeom>
        </p:spPr>
      </p:pic>
    </p:spTree>
    <p:extLst>
      <p:ext uri="{BB962C8B-B14F-4D97-AF65-F5344CB8AC3E}">
        <p14:creationId xmlns:p14="http://schemas.microsoft.com/office/powerpoint/2010/main" val="24593196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135" name="Titre de section"/>
          <p:cNvSpPr txBox="1">
            <a:spLocks noGrp="1"/>
          </p:cNvSpPr>
          <p:nvPr>
            <p:ph type="title" hasCustomPrompt="1"/>
          </p:nvPr>
        </p:nvSpPr>
        <p:spPr>
          <a:xfrm>
            <a:off x="1020229" y="4533900"/>
            <a:ext cx="14332519" cy="4648200"/>
          </a:xfrm>
          <a:prstGeom prst="rect">
            <a:avLst/>
          </a:prstGeom>
        </p:spPr>
        <p:txBody>
          <a:bodyPr anchor="ctr"/>
          <a:lstStyle>
            <a:lvl1pPr>
              <a:defRPr sz="10000" spc="-200"/>
            </a:lvl1pPr>
          </a:lstStyle>
          <a:p>
            <a:r>
              <a:t>Titre de section</a:t>
            </a:r>
          </a:p>
        </p:txBody>
      </p:sp>
      <p:pic>
        <p:nvPicPr>
          <p:cNvPr id="136" name="Image" descr="Image"/>
          <p:cNvPicPr>
            <a:picLocks noChangeAspect="1"/>
          </p:cNvPicPr>
          <p:nvPr/>
        </p:nvPicPr>
        <p:blipFill>
          <a:blip r:embed="rId2"/>
          <a:stretch>
            <a:fillRect/>
          </a:stretch>
        </p:blipFill>
        <p:spPr>
          <a:xfrm>
            <a:off x="15239992" y="4567759"/>
            <a:ext cx="9144015" cy="9144015"/>
          </a:xfrm>
          <a:prstGeom prst="rect">
            <a:avLst/>
          </a:prstGeom>
          <a:ln w="12700">
            <a:miter lim="400000"/>
          </a:ln>
        </p:spPr>
      </p:pic>
      <p:pic>
        <p:nvPicPr>
          <p:cNvPr id="13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350" y="745590"/>
            <a:ext cx="2775371" cy="521401"/>
          </a:xfrm>
          <a:prstGeom prst="rect">
            <a:avLst/>
          </a:prstGeom>
          <a:ln w="12700">
            <a:miter lim="400000"/>
          </a:ln>
        </p:spPr>
      </p:pic>
      <p:pic>
        <p:nvPicPr>
          <p:cNvPr id="138"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139"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14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exte long">
    <p:spTree>
      <p:nvGrpSpPr>
        <p:cNvPr id="1" name=""/>
        <p:cNvGrpSpPr/>
        <p:nvPr/>
      </p:nvGrpSpPr>
      <p:grpSpPr>
        <a:xfrm>
          <a:off x="0" y="0"/>
          <a:ext cx="0" cy="0"/>
          <a:chOff x="0" y="0"/>
          <a:chExt cx="0" cy="0"/>
        </a:xfrm>
      </p:grpSpPr>
      <p:sp>
        <p:nvSpPr>
          <p:cNvPr id="189" name="Lorem ipsum  Lorem ipsum dolor sit amet, consectetur adipiscing elit. Curabitur sem massa, pulvinar sed ultricies non, ultrices in dui. Fusce faucibus arcu ex, quis viverra risus pretium nec. Pellentesque maximus nulla id enim vehicula, ut aliquet orci t"/>
          <p:cNvSpPr txBox="1">
            <a:spLocks noGrp="1"/>
          </p:cNvSpPr>
          <p:nvPr>
            <p:ph type="body" idx="21"/>
          </p:nvPr>
        </p:nvSpPr>
        <p:spPr>
          <a:xfrm>
            <a:off x="969433" y="3486505"/>
            <a:ext cx="22445139" cy="8814971"/>
          </a:xfrm>
          <a:prstGeom prst="rect">
            <a:avLst/>
          </a:prstGeom>
        </p:spPr>
        <p:txBody>
          <a:bodyPr/>
          <a:lstStyle/>
          <a:p>
            <a:pPr>
              <a:defRPr sz="6000" b="1" u="sng">
                <a:solidFill>
                  <a:srgbClr val="306EC7"/>
                </a:solidFill>
              </a:defRPr>
            </a:pPr>
            <a:r>
              <a:t>Lorem ipsum</a:t>
            </a:r>
          </a:p>
          <a:p>
            <a:pPr>
              <a:defRPr b="1" u="sng">
                <a:solidFill>
                  <a:srgbClr val="306EC7"/>
                </a:solidFill>
              </a:defRPr>
            </a:pPr>
            <a:br>
              <a:rPr/>
            </a:br>
            <a:r>
              <a:rPr b="0" u="none">
                <a:solidFill>
                  <a:srgbClr val="000000"/>
                </a:solidFill>
              </a:rPr>
              <a:t>Lorem ipsum dolor sit </a:t>
            </a:r>
            <a:r>
              <a:rPr b="0" u="none" err="1">
                <a:solidFill>
                  <a:srgbClr val="000000"/>
                </a:solidFill>
              </a:rPr>
              <a:t>amet</a:t>
            </a:r>
            <a:r>
              <a:rPr b="0" u="none">
                <a:solidFill>
                  <a:srgbClr val="000000"/>
                </a:solidFill>
              </a:rPr>
              <a:t>, </a:t>
            </a:r>
            <a:r>
              <a:rPr b="0" u="none" err="1">
                <a:solidFill>
                  <a:srgbClr val="000000"/>
                </a:solidFill>
              </a:rPr>
              <a:t>consectetur</a:t>
            </a:r>
            <a:r>
              <a:rPr b="0" u="none">
                <a:solidFill>
                  <a:srgbClr val="000000"/>
                </a:solidFill>
              </a:rPr>
              <a:t> </a:t>
            </a:r>
            <a:r>
              <a:rPr b="0" u="none" err="1">
                <a:solidFill>
                  <a:srgbClr val="000000"/>
                </a:solidFill>
              </a:rPr>
              <a:t>adipiscing</a:t>
            </a:r>
            <a:r>
              <a:rPr b="0" u="none">
                <a:solidFill>
                  <a:srgbClr val="000000"/>
                </a:solidFill>
              </a:rPr>
              <a:t> </a:t>
            </a:r>
            <a:r>
              <a:rPr b="0" u="none" err="1">
                <a:solidFill>
                  <a:srgbClr val="000000"/>
                </a:solidFill>
              </a:rPr>
              <a:t>elit</a:t>
            </a:r>
            <a:r>
              <a:rPr b="0" u="none">
                <a:solidFill>
                  <a:srgbClr val="000000"/>
                </a:solidFill>
              </a:rPr>
              <a:t>. </a:t>
            </a:r>
            <a:r>
              <a:rPr b="0" u="none" err="1">
                <a:solidFill>
                  <a:srgbClr val="000000"/>
                </a:solidFill>
              </a:rPr>
              <a:t>Curabitur</a:t>
            </a:r>
            <a:r>
              <a:rPr b="0" u="none">
                <a:solidFill>
                  <a:srgbClr val="000000"/>
                </a:solidFill>
              </a:rPr>
              <a:t> </a:t>
            </a:r>
            <a:r>
              <a:rPr b="0" u="none" err="1">
                <a:solidFill>
                  <a:srgbClr val="000000"/>
                </a:solidFill>
              </a:rPr>
              <a:t>sem</a:t>
            </a:r>
            <a:r>
              <a:rPr b="0" u="none">
                <a:solidFill>
                  <a:srgbClr val="000000"/>
                </a:solidFill>
              </a:rPr>
              <a:t> </a:t>
            </a:r>
            <a:r>
              <a:rPr b="0" u="none" err="1">
                <a:solidFill>
                  <a:srgbClr val="000000"/>
                </a:solidFill>
              </a:rPr>
              <a:t>massa</a:t>
            </a:r>
            <a:r>
              <a:rPr b="0" u="none">
                <a:solidFill>
                  <a:srgbClr val="000000"/>
                </a:solidFill>
              </a:rPr>
              <a:t>, pulvinar sed </a:t>
            </a:r>
            <a:r>
              <a:rPr b="0" u="none" err="1">
                <a:solidFill>
                  <a:srgbClr val="000000"/>
                </a:solidFill>
              </a:rPr>
              <a:t>ultricies</a:t>
            </a:r>
            <a:r>
              <a:rPr b="0" u="none">
                <a:solidFill>
                  <a:srgbClr val="000000"/>
                </a:solidFill>
              </a:rPr>
              <a:t> non, </a:t>
            </a:r>
            <a:r>
              <a:rPr b="0" u="none" err="1">
                <a:solidFill>
                  <a:srgbClr val="000000"/>
                </a:solidFill>
              </a:rPr>
              <a:t>ultrices</a:t>
            </a:r>
            <a:r>
              <a:rPr b="0" u="none">
                <a:solidFill>
                  <a:srgbClr val="000000"/>
                </a:solidFill>
              </a:rPr>
              <a:t> in dui. </a:t>
            </a:r>
            <a:r>
              <a:rPr b="0" u="none" err="1">
                <a:solidFill>
                  <a:srgbClr val="000000"/>
                </a:solidFill>
              </a:rPr>
              <a:t>Fusce</a:t>
            </a:r>
            <a:r>
              <a:rPr b="0" u="none">
                <a:solidFill>
                  <a:srgbClr val="000000"/>
                </a:solidFill>
              </a:rPr>
              <a:t> </a:t>
            </a:r>
            <a:r>
              <a:rPr b="0" u="none" err="1">
                <a:solidFill>
                  <a:srgbClr val="000000"/>
                </a:solidFill>
              </a:rPr>
              <a:t>faucibus</a:t>
            </a:r>
            <a:r>
              <a:rPr b="0" u="none">
                <a:solidFill>
                  <a:srgbClr val="000000"/>
                </a:solidFill>
              </a:rPr>
              <a:t> </a:t>
            </a:r>
            <a:r>
              <a:rPr b="0" u="none" err="1">
                <a:solidFill>
                  <a:srgbClr val="000000"/>
                </a:solidFill>
              </a:rPr>
              <a:t>arcu</a:t>
            </a:r>
            <a:r>
              <a:rPr b="0" u="none">
                <a:solidFill>
                  <a:srgbClr val="000000"/>
                </a:solidFill>
              </a:rPr>
              <a:t> ex, </a:t>
            </a:r>
            <a:r>
              <a:rPr b="0" u="none" err="1">
                <a:solidFill>
                  <a:srgbClr val="000000"/>
                </a:solidFill>
              </a:rPr>
              <a:t>quis</a:t>
            </a:r>
            <a:r>
              <a:rPr b="0" u="none">
                <a:solidFill>
                  <a:srgbClr val="000000"/>
                </a:solidFill>
              </a:rPr>
              <a:t> </a:t>
            </a:r>
            <a:r>
              <a:rPr b="0" u="none" err="1">
                <a:solidFill>
                  <a:srgbClr val="000000"/>
                </a:solidFill>
              </a:rPr>
              <a:t>viverra</a:t>
            </a:r>
            <a:r>
              <a:rPr b="0" u="none">
                <a:solidFill>
                  <a:srgbClr val="000000"/>
                </a:solidFill>
              </a:rPr>
              <a:t> </a:t>
            </a:r>
            <a:r>
              <a:rPr b="0" u="none" err="1">
                <a:solidFill>
                  <a:srgbClr val="000000"/>
                </a:solidFill>
              </a:rPr>
              <a:t>risus</a:t>
            </a:r>
            <a:r>
              <a:rPr b="0" u="none">
                <a:solidFill>
                  <a:srgbClr val="000000"/>
                </a:solidFill>
              </a:rPr>
              <a:t> </a:t>
            </a:r>
            <a:r>
              <a:rPr b="0" u="none" err="1">
                <a:solidFill>
                  <a:srgbClr val="000000"/>
                </a:solidFill>
              </a:rPr>
              <a:t>pretium</a:t>
            </a:r>
            <a:r>
              <a:rPr b="0" u="none">
                <a:solidFill>
                  <a:srgbClr val="000000"/>
                </a:solidFill>
              </a:rPr>
              <a:t> </a:t>
            </a:r>
            <a:r>
              <a:rPr b="0" u="none" err="1">
                <a:solidFill>
                  <a:srgbClr val="000000"/>
                </a:solidFill>
              </a:rPr>
              <a:t>nec</a:t>
            </a:r>
            <a:r>
              <a:rPr b="0" u="none">
                <a:solidFill>
                  <a:srgbClr val="000000"/>
                </a:solidFill>
              </a:rPr>
              <a:t>. </a:t>
            </a:r>
            <a:r>
              <a:rPr b="0" u="none" err="1">
                <a:solidFill>
                  <a:srgbClr val="000000"/>
                </a:solidFill>
              </a:rPr>
              <a:t>Pellentesque</a:t>
            </a:r>
            <a:r>
              <a:rPr b="0" u="none">
                <a:solidFill>
                  <a:srgbClr val="000000"/>
                </a:solidFill>
              </a:rPr>
              <a:t> maximus </a:t>
            </a:r>
            <a:r>
              <a:rPr b="0" u="none" err="1">
                <a:solidFill>
                  <a:srgbClr val="000000"/>
                </a:solidFill>
              </a:rPr>
              <a:t>nulla</a:t>
            </a:r>
            <a:r>
              <a:rPr b="0" u="none">
                <a:solidFill>
                  <a:srgbClr val="000000"/>
                </a:solidFill>
              </a:rPr>
              <a:t> id </a:t>
            </a:r>
            <a:r>
              <a:rPr b="0" u="none" err="1">
                <a:solidFill>
                  <a:srgbClr val="000000"/>
                </a:solidFill>
              </a:rPr>
              <a:t>enim</a:t>
            </a:r>
            <a:r>
              <a:rPr b="0" u="none">
                <a:solidFill>
                  <a:srgbClr val="000000"/>
                </a:solidFill>
              </a:rPr>
              <a:t> </a:t>
            </a:r>
            <a:r>
              <a:rPr b="0" u="none" err="1">
                <a:solidFill>
                  <a:srgbClr val="000000"/>
                </a:solidFill>
              </a:rPr>
              <a:t>vehicula</a:t>
            </a:r>
            <a:r>
              <a:rPr b="0" u="none">
                <a:solidFill>
                  <a:srgbClr val="000000"/>
                </a:solidFill>
              </a:rPr>
              <a:t>, </a:t>
            </a:r>
            <a:r>
              <a:rPr b="0" u="none" err="1">
                <a:solidFill>
                  <a:srgbClr val="000000"/>
                </a:solidFill>
              </a:rPr>
              <a:t>ut</a:t>
            </a:r>
            <a:r>
              <a:rPr b="0" u="none">
                <a:solidFill>
                  <a:srgbClr val="000000"/>
                </a:solidFill>
              </a:rPr>
              <a:t> </a:t>
            </a:r>
            <a:r>
              <a:rPr b="0" u="none" err="1">
                <a:solidFill>
                  <a:srgbClr val="000000"/>
                </a:solidFill>
              </a:rPr>
              <a:t>aliquet</a:t>
            </a:r>
            <a:r>
              <a:rPr b="0" u="none">
                <a:solidFill>
                  <a:srgbClr val="000000"/>
                </a:solidFill>
              </a:rPr>
              <a:t> </a:t>
            </a:r>
            <a:r>
              <a:rPr b="0" u="none" err="1">
                <a:solidFill>
                  <a:srgbClr val="000000"/>
                </a:solidFill>
              </a:rPr>
              <a:t>orci</a:t>
            </a:r>
            <a:r>
              <a:rPr b="0" u="none">
                <a:solidFill>
                  <a:srgbClr val="000000"/>
                </a:solidFill>
              </a:rPr>
              <a:t> </a:t>
            </a:r>
            <a:r>
              <a:rPr b="0" u="none" err="1">
                <a:solidFill>
                  <a:srgbClr val="000000"/>
                </a:solidFill>
              </a:rPr>
              <a:t>tincidunt</a:t>
            </a:r>
            <a:r>
              <a:rPr b="0" u="none">
                <a:solidFill>
                  <a:srgbClr val="000000"/>
                </a:solidFill>
              </a:rPr>
              <a:t>. Duis id pharetra dolor, sed </a:t>
            </a:r>
            <a:r>
              <a:rPr b="0" u="none" err="1">
                <a:solidFill>
                  <a:srgbClr val="000000"/>
                </a:solidFill>
              </a:rPr>
              <a:t>condimentum</a:t>
            </a:r>
            <a:r>
              <a:rPr b="0" u="none">
                <a:solidFill>
                  <a:srgbClr val="000000"/>
                </a:solidFill>
              </a:rPr>
              <a:t> </a:t>
            </a:r>
            <a:r>
              <a:rPr b="0" u="none" err="1">
                <a:solidFill>
                  <a:srgbClr val="000000"/>
                </a:solidFill>
              </a:rPr>
              <a:t>risus</a:t>
            </a:r>
            <a:r>
              <a:rPr b="0" u="none">
                <a:solidFill>
                  <a:srgbClr val="000000"/>
                </a:solidFill>
              </a:rPr>
              <a:t>. Sed </a:t>
            </a:r>
            <a:r>
              <a:rPr b="0" u="none" err="1">
                <a:solidFill>
                  <a:srgbClr val="000000"/>
                </a:solidFill>
              </a:rPr>
              <a:t>eleifend</a:t>
            </a:r>
            <a:r>
              <a:rPr b="0" u="none">
                <a:solidFill>
                  <a:srgbClr val="000000"/>
                </a:solidFill>
              </a:rPr>
              <a:t>, mi </a:t>
            </a:r>
            <a:r>
              <a:rPr b="0" u="none" err="1">
                <a:solidFill>
                  <a:srgbClr val="000000"/>
                </a:solidFill>
              </a:rPr>
              <a:t>quis</a:t>
            </a:r>
            <a:r>
              <a:rPr b="0" u="none">
                <a:solidFill>
                  <a:srgbClr val="000000"/>
                </a:solidFill>
              </a:rPr>
              <a:t> </a:t>
            </a:r>
            <a:r>
              <a:rPr b="0" u="none" err="1">
                <a:solidFill>
                  <a:srgbClr val="000000"/>
                </a:solidFill>
              </a:rPr>
              <a:t>consectetur</a:t>
            </a:r>
            <a:r>
              <a:rPr b="0" u="none">
                <a:solidFill>
                  <a:srgbClr val="000000"/>
                </a:solidFill>
              </a:rPr>
              <a:t> </a:t>
            </a:r>
            <a:r>
              <a:rPr b="0" u="none" err="1">
                <a:solidFill>
                  <a:srgbClr val="000000"/>
                </a:solidFill>
              </a:rPr>
              <a:t>suscipit</a:t>
            </a:r>
            <a:r>
              <a:rPr b="0" u="none">
                <a:solidFill>
                  <a:srgbClr val="000000"/>
                </a:solidFill>
              </a:rPr>
              <a:t>, </a:t>
            </a:r>
            <a:r>
              <a:rPr b="0" u="none" err="1">
                <a:solidFill>
                  <a:srgbClr val="000000"/>
                </a:solidFill>
              </a:rPr>
              <a:t>velit</a:t>
            </a:r>
            <a:r>
              <a:rPr b="0" u="none">
                <a:solidFill>
                  <a:srgbClr val="000000"/>
                </a:solidFill>
              </a:rPr>
              <a:t> ante </a:t>
            </a:r>
            <a:r>
              <a:rPr b="0" u="none" err="1">
                <a:solidFill>
                  <a:srgbClr val="000000"/>
                </a:solidFill>
              </a:rPr>
              <a:t>malesuada</a:t>
            </a:r>
            <a:r>
              <a:rPr b="0" u="none">
                <a:solidFill>
                  <a:srgbClr val="000000"/>
                </a:solidFill>
              </a:rPr>
              <a:t> ante, a porta </a:t>
            </a:r>
            <a:r>
              <a:rPr b="0" u="none" err="1">
                <a:solidFill>
                  <a:srgbClr val="000000"/>
                </a:solidFill>
              </a:rPr>
              <a:t>felis</a:t>
            </a:r>
            <a:r>
              <a:rPr b="0" u="none">
                <a:solidFill>
                  <a:srgbClr val="000000"/>
                </a:solidFill>
              </a:rPr>
              <a:t> </a:t>
            </a:r>
            <a:r>
              <a:rPr b="0" u="none" err="1">
                <a:solidFill>
                  <a:srgbClr val="000000"/>
                </a:solidFill>
              </a:rPr>
              <a:t>leo</a:t>
            </a:r>
            <a:r>
              <a:rPr b="0" u="none">
                <a:solidFill>
                  <a:srgbClr val="000000"/>
                </a:solidFill>
              </a:rPr>
              <a:t> </a:t>
            </a:r>
            <a:r>
              <a:rPr b="0" u="none" err="1">
                <a:solidFill>
                  <a:srgbClr val="000000"/>
                </a:solidFill>
              </a:rPr>
              <a:t>ut</a:t>
            </a:r>
            <a:r>
              <a:rPr b="0" u="none">
                <a:solidFill>
                  <a:srgbClr val="000000"/>
                </a:solidFill>
              </a:rPr>
              <a:t> </a:t>
            </a:r>
            <a:r>
              <a:rPr b="0" u="none" err="1">
                <a:solidFill>
                  <a:srgbClr val="000000"/>
                </a:solidFill>
              </a:rPr>
              <a:t>nulla</a:t>
            </a:r>
            <a:r>
              <a:rPr b="0" u="none">
                <a:solidFill>
                  <a:srgbClr val="000000"/>
                </a:solidFill>
              </a:rPr>
              <a:t>. Vestibulum et </a:t>
            </a:r>
            <a:r>
              <a:rPr b="0" u="none" err="1">
                <a:solidFill>
                  <a:srgbClr val="000000"/>
                </a:solidFill>
              </a:rPr>
              <a:t>rutrum</a:t>
            </a:r>
            <a:r>
              <a:rPr b="0" u="none">
                <a:solidFill>
                  <a:srgbClr val="000000"/>
                </a:solidFill>
              </a:rPr>
              <a:t> libero. Vestibulum vitae </a:t>
            </a:r>
            <a:r>
              <a:rPr b="0" u="none" err="1">
                <a:solidFill>
                  <a:srgbClr val="000000"/>
                </a:solidFill>
              </a:rPr>
              <a:t>mauris</a:t>
            </a:r>
            <a:r>
              <a:rPr b="0" u="none">
                <a:solidFill>
                  <a:srgbClr val="000000"/>
                </a:solidFill>
              </a:rPr>
              <a:t> non lorem </a:t>
            </a:r>
            <a:r>
              <a:rPr b="0" u="none" err="1">
                <a:solidFill>
                  <a:srgbClr val="000000"/>
                </a:solidFill>
              </a:rPr>
              <a:t>scelerisque</a:t>
            </a:r>
            <a:r>
              <a:rPr b="0" u="none">
                <a:solidFill>
                  <a:srgbClr val="000000"/>
                </a:solidFill>
              </a:rPr>
              <a:t> </a:t>
            </a:r>
            <a:r>
              <a:rPr b="0" u="none" err="1">
                <a:solidFill>
                  <a:srgbClr val="000000"/>
                </a:solidFill>
              </a:rPr>
              <a:t>mattis</a:t>
            </a:r>
            <a:r>
              <a:rPr b="0" u="none">
                <a:solidFill>
                  <a:srgbClr val="000000"/>
                </a:solidFill>
              </a:rPr>
              <a:t>. </a:t>
            </a:r>
            <a:r>
              <a:rPr b="0" u="none" err="1">
                <a:solidFill>
                  <a:srgbClr val="000000"/>
                </a:solidFill>
              </a:rPr>
              <a:t>Pellentesque</a:t>
            </a:r>
            <a:r>
              <a:rPr b="0" u="none">
                <a:solidFill>
                  <a:srgbClr val="000000"/>
                </a:solidFill>
              </a:rPr>
              <a:t> </a:t>
            </a:r>
            <a:r>
              <a:rPr b="0" u="none" err="1">
                <a:solidFill>
                  <a:srgbClr val="000000"/>
                </a:solidFill>
              </a:rPr>
              <a:t>quis</a:t>
            </a:r>
            <a:r>
              <a:rPr b="0" u="none">
                <a:solidFill>
                  <a:srgbClr val="000000"/>
                </a:solidFill>
              </a:rPr>
              <a:t> </a:t>
            </a:r>
            <a:r>
              <a:rPr b="0" u="none" err="1">
                <a:solidFill>
                  <a:srgbClr val="000000"/>
                </a:solidFill>
              </a:rPr>
              <a:t>accumsan</a:t>
            </a:r>
            <a:r>
              <a:rPr b="0" u="none">
                <a:solidFill>
                  <a:srgbClr val="000000"/>
                </a:solidFill>
              </a:rPr>
              <a:t> </a:t>
            </a:r>
            <a:r>
              <a:rPr b="0" u="none" err="1">
                <a:solidFill>
                  <a:srgbClr val="000000"/>
                </a:solidFill>
              </a:rPr>
              <a:t>enim</a:t>
            </a:r>
            <a:r>
              <a:rPr b="0" u="none">
                <a:solidFill>
                  <a:srgbClr val="000000"/>
                </a:solidFill>
              </a:rPr>
              <a:t>, </a:t>
            </a:r>
            <a:r>
              <a:rPr b="0" u="none" err="1">
                <a:solidFill>
                  <a:srgbClr val="000000"/>
                </a:solidFill>
              </a:rPr>
              <a:t>quis</a:t>
            </a:r>
            <a:r>
              <a:rPr b="0" u="none">
                <a:solidFill>
                  <a:srgbClr val="000000"/>
                </a:solidFill>
              </a:rPr>
              <a:t> </a:t>
            </a:r>
            <a:r>
              <a:rPr b="0" u="none" err="1">
                <a:solidFill>
                  <a:srgbClr val="000000"/>
                </a:solidFill>
              </a:rPr>
              <a:t>sollicitudin</a:t>
            </a:r>
            <a:r>
              <a:rPr b="0" u="none">
                <a:solidFill>
                  <a:srgbClr val="000000"/>
                </a:solidFill>
              </a:rPr>
              <a:t> </a:t>
            </a:r>
            <a:r>
              <a:rPr b="0" u="none" err="1">
                <a:solidFill>
                  <a:srgbClr val="000000"/>
                </a:solidFill>
              </a:rPr>
              <a:t>urna</a:t>
            </a:r>
            <a:r>
              <a:rPr b="0" u="none">
                <a:solidFill>
                  <a:srgbClr val="000000"/>
                </a:solidFill>
              </a:rPr>
              <a:t>. Donec </a:t>
            </a:r>
            <a:r>
              <a:rPr b="0" u="none" err="1">
                <a:solidFill>
                  <a:srgbClr val="000000"/>
                </a:solidFill>
              </a:rPr>
              <a:t>laoreet</a:t>
            </a:r>
            <a:r>
              <a:rPr b="0" u="none">
                <a:solidFill>
                  <a:srgbClr val="000000"/>
                </a:solidFill>
              </a:rPr>
              <a:t> pulvinar </a:t>
            </a:r>
            <a:r>
              <a:rPr b="0" u="none" err="1">
                <a:solidFill>
                  <a:srgbClr val="000000"/>
                </a:solidFill>
              </a:rPr>
              <a:t>bibendum</a:t>
            </a:r>
            <a:r>
              <a:rPr b="0" u="none">
                <a:solidFill>
                  <a:srgbClr val="000000"/>
                </a:solidFill>
              </a:rPr>
              <a:t>. Duis </a:t>
            </a:r>
            <a:r>
              <a:rPr b="0" u="none" err="1">
                <a:solidFill>
                  <a:srgbClr val="000000"/>
                </a:solidFill>
              </a:rPr>
              <a:t>pretium</a:t>
            </a:r>
            <a:r>
              <a:rPr b="0" u="none">
                <a:solidFill>
                  <a:srgbClr val="000000"/>
                </a:solidFill>
              </a:rPr>
              <a:t> ante dui, ac </a:t>
            </a:r>
            <a:r>
              <a:rPr b="0" u="none" err="1">
                <a:solidFill>
                  <a:srgbClr val="000000"/>
                </a:solidFill>
              </a:rPr>
              <a:t>pretium</a:t>
            </a:r>
            <a:r>
              <a:rPr b="0" u="none">
                <a:solidFill>
                  <a:srgbClr val="000000"/>
                </a:solidFill>
              </a:rPr>
              <a:t> </a:t>
            </a:r>
            <a:r>
              <a:rPr b="0" u="none" err="1">
                <a:solidFill>
                  <a:srgbClr val="000000"/>
                </a:solidFill>
              </a:rPr>
              <a:t>est</a:t>
            </a:r>
            <a:r>
              <a:rPr b="0" u="none">
                <a:solidFill>
                  <a:srgbClr val="000000"/>
                </a:solidFill>
              </a:rPr>
              <a:t> maximus eu. </a:t>
            </a:r>
            <a:r>
              <a:rPr b="0" u="none" err="1">
                <a:solidFill>
                  <a:srgbClr val="000000"/>
                </a:solidFill>
              </a:rPr>
              <a:t>Aliquam</a:t>
            </a:r>
            <a:r>
              <a:rPr b="0" u="none">
                <a:solidFill>
                  <a:srgbClr val="000000"/>
                </a:solidFill>
              </a:rPr>
              <a:t> </a:t>
            </a:r>
            <a:r>
              <a:rPr b="0" u="none" err="1">
                <a:solidFill>
                  <a:srgbClr val="000000"/>
                </a:solidFill>
              </a:rPr>
              <a:t>egestas</a:t>
            </a:r>
            <a:r>
              <a:rPr b="0" u="none">
                <a:solidFill>
                  <a:srgbClr val="000000"/>
                </a:solidFill>
              </a:rPr>
              <a:t> </a:t>
            </a:r>
            <a:r>
              <a:rPr b="0" u="none" err="1">
                <a:solidFill>
                  <a:srgbClr val="000000"/>
                </a:solidFill>
              </a:rPr>
              <a:t>congue</a:t>
            </a:r>
            <a:r>
              <a:rPr b="0" u="none">
                <a:solidFill>
                  <a:srgbClr val="000000"/>
                </a:solidFill>
              </a:rPr>
              <a:t> </a:t>
            </a:r>
            <a:r>
              <a:rPr b="0" u="none" err="1">
                <a:solidFill>
                  <a:srgbClr val="000000"/>
                </a:solidFill>
              </a:rPr>
              <a:t>neque</a:t>
            </a:r>
            <a:r>
              <a:rPr b="0" u="none">
                <a:solidFill>
                  <a:srgbClr val="000000"/>
                </a:solidFill>
              </a:rPr>
              <a:t> a </a:t>
            </a:r>
            <a:r>
              <a:rPr b="0" u="none" err="1">
                <a:solidFill>
                  <a:srgbClr val="000000"/>
                </a:solidFill>
              </a:rPr>
              <a:t>molestie</a:t>
            </a:r>
            <a:r>
              <a:rPr b="0" u="none">
                <a:solidFill>
                  <a:srgbClr val="000000"/>
                </a:solidFill>
              </a:rPr>
              <a:t>. Vestibulum </a:t>
            </a:r>
            <a:r>
              <a:rPr b="0" u="none" err="1">
                <a:solidFill>
                  <a:srgbClr val="000000"/>
                </a:solidFill>
              </a:rPr>
              <a:t>eget</a:t>
            </a:r>
            <a:r>
              <a:rPr b="0" u="none">
                <a:solidFill>
                  <a:srgbClr val="000000"/>
                </a:solidFill>
              </a:rPr>
              <a:t> </a:t>
            </a:r>
            <a:r>
              <a:rPr b="0" u="none" err="1">
                <a:solidFill>
                  <a:srgbClr val="000000"/>
                </a:solidFill>
              </a:rPr>
              <a:t>volutpat</a:t>
            </a:r>
            <a:r>
              <a:rPr b="0" u="none">
                <a:solidFill>
                  <a:srgbClr val="000000"/>
                </a:solidFill>
              </a:rPr>
              <a:t> libero. Sed in </a:t>
            </a:r>
            <a:r>
              <a:rPr b="0" u="none" err="1">
                <a:solidFill>
                  <a:srgbClr val="000000"/>
                </a:solidFill>
              </a:rPr>
              <a:t>metus</a:t>
            </a:r>
            <a:r>
              <a:rPr b="0" u="none">
                <a:solidFill>
                  <a:srgbClr val="000000"/>
                </a:solidFill>
              </a:rPr>
              <a:t> et </a:t>
            </a:r>
            <a:r>
              <a:rPr b="0" u="none" err="1">
                <a:solidFill>
                  <a:srgbClr val="000000"/>
                </a:solidFill>
              </a:rPr>
              <a:t>urna</a:t>
            </a:r>
            <a:r>
              <a:rPr b="0" u="none">
                <a:solidFill>
                  <a:srgbClr val="000000"/>
                </a:solidFill>
              </a:rPr>
              <a:t> </a:t>
            </a:r>
            <a:r>
              <a:rPr b="0" u="none" err="1">
                <a:solidFill>
                  <a:srgbClr val="000000"/>
                </a:solidFill>
              </a:rPr>
              <a:t>porttitor</a:t>
            </a:r>
            <a:r>
              <a:rPr b="0" u="none">
                <a:solidFill>
                  <a:srgbClr val="000000"/>
                </a:solidFill>
              </a:rPr>
              <a:t> </a:t>
            </a:r>
            <a:r>
              <a:rPr b="0" u="none" err="1">
                <a:solidFill>
                  <a:srgbClr val="000000"/>
                </a:solidFill>
              </a:rPr>
              <a:t>congue</a:t>
            </a:r>
            <a:r>
              <a:rPr b="0" u="none">
                <a:solidFill>
                  <a:srgbClr val="000000"/>
                </a:solidFill>
              </a:rPr>
              <a:t>. Ut dictum </a:t>
            </a:r>
            <a:r>
              <a:rPr b="0" u="none" err="1">
                <a:solidFill>
                  <a:srgbClr val="000000"/>
                </a:solidFill>
              </a:rPr>
              <a:t>felis</a:t>
            </a:r>
            <a:r>
              <a:rPr b="0" u="none">
                <a:solidFill>
                  <a:srgbClr val="000000"/>
                </a:solidFill>
              </a:rPr>
              <a:t> </a:t>
            </a:r>
            <a:r>
              <a:rPr b="0" u="none" err="1">
                <a:solidFill>
                  <a:srgbClr val="000000"/>
                </a:solidFill>
              </a:rPr>
              <a:t>ut</a:t>
            </a:r>
            <a:r>
              <a:rPr b="0" u="none">
                <a:solidFill>
                  <a:srgbClr val="000000"/>
                </a:solidFill>
              </a:rPr>
              <a:t> </a:t>
            </a:r>
            <a:r>
              <a:rPr b="0" u="none" err="1">
                <a:solidFill>
                  <a:srgbClr val="000000"/>
                </a:solidFill>
              </a:rPr>
              <a:t>justo</a:t>
            </a:r>
            <a:r>
              <a:rPr b="0" u="none">
                <a:solidFill>
                  <a:srgbClr val="000000"/>
                </a:solidFill>
              </a:rPr>
              <a:t> </a:t>
            </a:r>
            <a:r>
              <a:rPr b="0" u="none" err="1">
                <a:solidFill>
                  <a:srgbClr val="000000"/>
                </a:solidFill>
              </a:rPr>
              <a:t>sodales</a:t>
            </a:r>
            <a:r>
              <a:rPr b="0" u="none">
                <a:solidFill>
                  <a:srgbClr val="000000"/>
                </a:solidFill>
              </a:rPr>
              <a:t>, a cursus </a:t>
            </a:r>
            <a:r>
              <a:rPr b="0" u="none" err="1">
                <a:solidFill>
                  <a:srgbClr val="000000"/>
                </a:solidFill>
              </a:rPr>
              <a:t>quam</a:t>
            </a:r>
            <a:r>
              <a:rPr b="0" u="none">
                <a:solidFill>
                  <a:srgbClr val="000000"/>
                </a:solidFill>
              </a:rPr>
              <a:t> </a:t>
            </a:r>
            <a:r>
              <a:rPr b="0" u="none" err="1">
                <a:solidFill>
                  <a:srgbClr val="000000"/>
                </a:solidFill>
              </a:rPr>
              <a:t>ullamcorper</a:t>
            </a:r>
            <a:r>
              <a:rPr b="0" u="none">
                <a:solidFill>
                  <a:srgbClr val="000000"/>
                </a:solidFill>
              </a:rPr>
              <a:t>.</a:t>
            </a:r>
          </a:p>
        </p:txBody>
      </p:sp>
      <p:sp>
        <p:nvSpPr>
          <p:cNvPr id="190" name="Numéro de diapositive"/>
          <p:cNvSpPr txBox="1">
            <a:spLocks noGrp="1"/>
          </p:cNvSpPr>
          <p:nvPr>
            <p:ph type="sldNum" sz="quarter" idx="2"/>
          </p:nvPr>
        </p:nvSpPr>
        <p:spPr>
          <a:prstGeom prst="rect">
            <a:avLst/>
          </a:prstGeom>
        </p:spPr>
        <p:txBody>
          <a:bodyPr/>
          <a:lstStyle/>
          <a:p>
            <a:pPr hangingPunct="0">
              <a:defRPr/>
            </a:pPr>
            <a:fld id="{86CB4B4D-7CA3-9044-876B-883B54F8677D}" type="slidenum">
              <a:rPr lang="fr-FR" kern="0" smtClean="0"/>
              <a:pPr hangingPunct="0">
                <a:defRPr/>
              </a:pPr>
              <a:t>‹N°›</a:t>
            </a:fld>
            <a:endParaRPr lang="fr-FR" kern="0"/>
          </a:p>
        </p:txBody>
      </p:sp>
    </p:spTree>
    <p:extLst>
      <p:ext uri="{BB962C8B-B14F-4D97-AF65-F5344CB8AC3E}">
        <p14:creationId xmlns:p14="http://schemas.microsoft.com/office/powerpoint/2010/main" val="268832266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3 Colonnes">
    <p:spTree>
      <p:nvGrpSpPr>
        <p:cNvPr id="1" name=""/>
        <p:cNvGrpSpPr/>
        <p:nvPr/>
      </p:nvGrpSpPr>
      <p:grpSpPr>
        <a:xfrm>
          <a:off x="0" y="0"/>
          <a:ext cx="0" cy="0"/>
          <a:chOff x="0" y="0"/>
          <a:chExt cx="0" cy="0"/>
        </a:xfrm>
      </p:grpSpPr>
      <p:sp>
        <p:nvSpPr>
          <p:cNvPr id="198" name="Titre de diapositive"/>
          <p:cNvSpPr txBox="1"/>
          <p:nvPr/>
        </p:nvSpPr>
        <p:spPr>
          <a:xfrm>
            <a:off x="1018802" y="2610001"/>
            <a:ext cx="10347338" cy="14331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798" tIns="50798" rIns="50798" bIns="50798" anchor="b">
            <a:normAutofit/>
          </a:bodyPr>
          <a:lstStyle>
            <a:lvl1pPr algn="l">
              <a:lnSpc>
                <a:spcPct val="80000"/>
              </a:lnSpc>
              <a:defRPr sz="6000" b="1" spc="-200">
                <a:solidFill>
                  <a:srgbClr val="306EC7"/>
                </a:solidFill>
                <a:latin typeface="Arial"/>
                <a:ea typeface="Arial"/>
                <a:cs typeface="Arial"/>
                <a:sym typeface="Arial"/>
              </a:defRPr>
            </a:lvl1pPr>
          </a:lstStyle>
          <a:p>
            <a:pPr marL="0" marR="0" lvl="0" indent="0" algn="l" defTabSz="2438188" rtl="0" eaLnBrk="1" fontAlgn="auto" latinLnBrk="0" hangingPunct="0">
              <a:lnSpc>
                <a:spcPct val="80000"/>
              </a:lnSpc>
              <a:spcBef>
                <a:spcPts val="0"/>
              </a:spcBef>
              <a:spcAft>
                <a:spcPts val="0"/>
              </a:spcAft>
              <a:buClrTx/>
              <a:buSzTx/>
              <a:buFontTx/>
              <a:buNone/>
              <a:tabLst/>
              <a:defRPr/>
            </a:pPr>
            <a:r>
              <a:rPr kumimoji="0" sz="5999" b="1" i="0" u="none" strike="noStrike" kern="0" cap="none" spc="-200" normalizeH="0" baseline="0" noProof="0" err="1">
                <a:ln>
                  <a:noFill/>
                </a:ln>
                <a:solidFill>
                  <a:srgbClr val="306EC7"/>
                </a:solidFill>
                <a:effectLst/>
                <a:uLnTx/>
                <a:uFillTx/>
                <a:latin typeface="Arial"/>
                <a:cs typeface="Arial"/>
                <a:sym typeface="Arial"/>
              </a:rPr>
              <a:t>Titre</a:t>
            </a:r>
            <a:r>
              <a:rPr kumimoji="0" sz="5999" b="1" i="0" u="none" strike="noStrike" kern="0" cap="none" spc="-200" normalizeH="0" baseline="0" noProof="0">
                <a:ln>
                  <a:noFill/>
                </a:ln>
                <a:solidFill>
                  <a:srgbClr val="306EC7"/>
                </a:solidFill>
                <a:effectLst/>
                <a:uLnTx/>
                <a:uFillTx/>
                <a:latin typeface="Arial"/>
                <a:cs typeface="Arial"/>
                <a:sym typeface="Arial"/>
              </a:rPr>
              <a:t> de </a:t>
            </a:r>
            <a:r>
              <a:rPr kumimoji="0" lang="fr-FR" sz="5999" b="1" i="0" u="none" strike="noStrike" kern="0" cap="none" spc="-200" normalizeH="0" baseline="0" noProof="0">
                <a:ln>
                  <a:noFill/>
                </a:ln>
                <a:solidFill>
                  <a:srgbClr val="306EC7"/>
                </a:solidFill>
                <a:effectLst/>
                <a:uLnTx/>
                <a:uFillTx/>
                <a:latin typeface="Arial"/>
                <a:cs typeface="Arial"/>
                <a:sym typeface="Arial"/>
              </a:rPr>
              <a:t>la </a:t>
            </a:r>
            <a:r>
              <a:rPr kumimoji="0" sz="5999" b="1" i="0" u="none" strike="noStrike" kern="0" cap="none" spc="-200" normalizeH="0" baseline="0" noProof="0">
                <a:ln>
                  <a:noFill/>
                </a:ln>
                <a:solidFill>
                  <a:srgbClr val="306EC7"/>
                </a:solidFill>
                <a:effectLst/>
                <a:uLnTx/>
                <a:uFillTx/>
                <a:latin typeface="Arial"/>
                <a:cs typeface="Arial"/>
                <a:sym typeface="Arial"/>
              </a:rPr>
              <a:t>diapositive</a:t>
            </a:r>
          </a:p>
        </p:txBody>
      </p:sp>
      <p:sp>
        <p:nvSpPr>
          <p:cNvPr id="199" name="Numéro de diapositive"/>
          <p:cNvSpPr txBox="1">
            <a:spLocks noGrp="1"/>
          </p:cNvSpPr>
          <p:nvPr>
            <p:ph type="sldNum" sz="quarter" idx="2"/>
          </p:nvPr>
        </p:nvSpPr>
        <p:spPr>
          <a:prstGeom prst="rect">
            <a:avLst/>
          </a:prstGeom>
        </p:spPr>
        <p:txBody>
          <a:bodyPr/>
          <a:lstStyle/>
          <a:p>
            <a:pPr hangingPunct="0">
              <a:defRPr/>
            </a:pPr>
            <a:fld id="{86CB4B4D-7CA3-9044-876B-883B54F8677D}" type="slidenum">
              <a:rPr lang="fr-FR" kern="0" smtClean="0"/>
              <a:pPr hangingPunct="0">
                <a:defRPr/>
              </a:pPr>
              <a:t>‹N°›</a:t>
            </a:fld>
            <a:endParaRPr lang="fr-FR" kern="0"/>
          </a:p>
        </p:txBody>
      </p:sp>
      <p:sp>
        <p:nvSpPr>
          <p:cNvPr id="8" name="Espace réservé du texte 7">
            <a:extLst>
              <a:ext uri="{FF2B5EF4-FFF2-40B4-BE49-F238E27FC236}">
                <a16:creationId xmlns:a16="http://schemas.microsoft.com/office/drawing/2014/main" id="{40FBFC7D-990C-8144-B9A7-92A1B4EBFD2F}"/>
              </a:ext>
            </a:extLst>
          </p:cNvPr>
          <p:cNvSpPr>
            <a:spLocks noGrp="1"/>
          </p:cNvSpPr>
          <p:nvPr>
            <p:ph type="body" sz="quarter" idx="10" hasCustomPrompt="1"/>
          </p:nvPr>
        </p:nvSpPr>
        <p:spPr>
          <a:xfrm>
            <a:off x="1046512" y="5985167"/>
            <a:ext cx="6200777" cy="6790686"/>
          </a:xfrm>
        </p:spPr>
        <p:txBody>
          <a:bodyPr/>
          <a:lstStyle/>
          <a:p>
            <a:pPr lvl="0"/>
            <a:r>
              <a:rPr lang="fr-FR" b="0" u="none">
                <a:solidFill>
                  <a:srgbClr val="000000"/>
                </a:solidFill>
              </a:rPr>
              <a:t>Lorem ipsum </a:t>
            </a:r>
            <a:r>
              <a:rPr lang="fr-FR" b="0" u="none" err="1">
                <a:solidFill>
                  <a:srgbClr val="000000"/>
                </a:solidFill>
              </a:rPr>
              <a:t>dolor</a:t>
            </a:r>
            <a:r>
              <a:rPr lang="fr-FR" b="0" u="none">
                <a:solidFill>
                  <a:srgbClr val="000000"/>
                </a:solidFill>
              </a:rPr>
              <a:t> </a:t>
            </a:r>
            <a:r>
              <a:rPr lang="fr-FR" b="0" u="none" err="1">
                <a:solidFill>
                  <a:srgbClr val="000000"/>
                </a:solidFill>
              </a:rPr>
              <a:t>sit</a:t>
            </a:r>
            <a:r>
              <a:rPr lang="fr-FR" b="0" u="none">
                <a:solidFill>
                  <a:srgbClr val="000000"/>
                </a:solidFill>
              </a:rPr>
              <a:t> </a:t>
            </a:r>
            <a:r>
              <a:rPr lang="fr-FR" b="0" u="none" err="1">
                <a:solidFill>
                  <a:srgbClr val="000000"/>
                </a:solidFill>
              </a:rPr>
              <a:t>amet</a:t>
            </a:r>
            <a:r>
              <a:rPr lang="fr-FR" b="0" u="none">
                <a:solidFill>
                  <a:srgbClr val="000000"/>
                </a:solidFill>
              </a:rPr>
              <a:t>, </a:t>
            </a:r>
            <a:r>
              <a:rPr lang="fr-FR" b="0" u="none" err="1">
                <a:solidFill>
                  <a:srgbClr val="000000"/>
                </a:solidFill>
              </a:rPr>
              <a:t>consectetur</a:t>
            </a:r>
            <a:r>
              <a:rPr lang="fr-FR" b="0" u="none">
                <a:solidFill>
                  <a:srgbClr val="000000"/>
                </a:solidFill>
              </a:rPr>
              <a:t> </a:t>
            </a:r>
            <a:r>
              <a:rPr lang="fr-FR" b="0" u="none" err="1">
                <a:solidFill>
                  <a:srgbClr val="000000"/>
                </a:solidFill>
              </a:rPr>
              <a:t>adipiscing</a:t>
            </a:r>
            <a:r>
              <a:rPr lang="fr-FR" b="0" u="none">
                <a:solidFill>
                  <a:srgbClr val="000000"/>
                </a:solidFill>
              </a:rPr>
              <a:t> </a:t>
            </a:r>
            <a:r>
              <a:rPr lang="fr-FR" b="0" u="none" err="1">
                <a:solidFill>
                  <a:srgbClr val="000000"/>
                </a:solidFill>
              </a:rPr>
              <a:t>elit</a:t>
            </a:r>
            <a:r>
              <a:rPr lang="fr-FR" b="0" u="none">
                <a:solidFill>
                  <a:srgbClr val="000000"/>
                </a:solidFill>
              </a:rPr>
              <a:t>. </a:t>
            </a:r>
            <a:r>
              <a:rPr lang="fr-FR" b="0" u="none" err="1">
                <a:solidFill>
                  <a:srgbClr val="000000"/>
                </a:solidFill>
              </a:rPr>
              <a:t>Curabitur</a:t>
            </a:r>
            <a:r>
              <a:rPr lang="fr-FR" b="0" u="none">
                <a:solidFill>
                  <a:srgbClr val="000000"/>
                </a:solidFill>
              </a:rPr>
              <a:t> </a:t>
            </a:r>
            <a:r>
              <a:rPr lang="fr-FR" b="0" u="none" err="1">
                <a:solidFill>
                  <a:srgbClr val="000000"/>
                </a:solidFill>
              </a:rPr>
              <a:t>sem</a:t>
            </a:r>
            <a:r>
              <a:rPr lang="fr-FR" b="0" u="none">
                <a:solidFill>
                  <a:srgbClr val="000000"/>
                </a:solidFill>
              </a:rPr>
              <a:t> massa, </a:t>
            </a:r>
            <a:r>
              <a:rPr lang="fr-FR" b="0" u="none" err="1">
                <a:solidFill>
                  <a:srgbClr val="000000"/>
                </a:solidFill>
              </a:rPr>
              <a:t>pulvinar</a:t>
            </a:r>
            <a:r>
              <a:rPr lang="fr-FR" b="0" u="none">
                <a:solidFill>
                  <a:srgbClr val="000000"/>
                </a:solidFill>
              </a:rPr>
              <a:t> </a:t>
            </a:r>
            <a:r>
              <a:rPr lang="fr-FR" b="0" u="none" err="1">
                <a:solidFill>
                  <a:srgbClr val="000000"/>
                </a:solidFill>
              </a:rPr>
              <a:t>sed</a:t>
            </a:r>
            <a:r>
              <a:rPr lang="fr-FR" b="0" u="none">
                <a:solidFill>
                  <a:srgbClr val="000000"/>
                </a:solidFill>
              </a:rPr>
              <a:t> </a:t>
            </a:r>
            <a:r>
              <a:rPr lang="fr-FR" b="0" u="none" err="1">
                <a:solidFill>
                  <a:srgbClr val="000000"/>
                </a:solidFill>
              </a:rPr>
              <a:t>ultricies</a:t>
            </a:r>
            <a:r>
              <a:rPr lang="fr-FR" b="0" u="none">
                <a:solidFill>
                  <a:srgbClr val="000000"/>
                </a:solidFill>
              </a:rPr>
              <a:t> non, </a:t>
            </a:r>
            <a:r>
              <a:rPr lang="fr-FR" b="0" u="none" err="1">
                <a:solidFill>
                  <a:srgbClr val="000000"/>
                </a:solidFill>
              </a:rPr>
              <a:t>ultrices</a:t>
            </a:r>
            <a:r>
              <a:rPr lang="fr-FR" b="0" u="none">
                <a:solidFill>
                  <a:srgbClr val="000000"/>
                </a:solidFill>
              </a:rPr>
              <a:t> in </a:t>
            </a:r>
            <a:r>
              <a:rPr lang="fr-FR" b="0" u="none" err="1">
                <a:solidFill>
                  <a:srgbClr val="000000"/>
                </a:solidFill>
              </a:rPr>
              <a:t>dui</a:t>
            </a:r>
            <a:r>
              <a:rPr lang="fr-FR" b="0" u="none">
                <a:solidFill>
                  <a:srgbClr val="000000"/>
                </a:solidFill>
              </a:rPr>
              <a:t>. </a:t>
            </a:r>
            <a:r>
              <a:rPr lang="fr-FR" b="0" u="none" err="1">
                <a:solidFill>
                  <a:srgbClr val="000000"/>
                </a:solidFill>
              </a:rPr>
              <a:t>Fusce</a:t>
            </a:r>
            <a:r>
              <a:rPr lang="fr-FR" b="0" u="none">
                <a:solidFill>
                  <a:srgbClr val="000000"/>
                </a:solidFill>
              </a:rPr>
              <a:t> </a:t>
            </a:r>
            <a:r>
              <a:rPr lang="fr-FR" b="0" u="none" err="1">
                <a:solidFill>
                  <a:srgbClr val="000000"/>
                </a:solidFill>
              </a:rPr>
              <a:t>faucibus</a:t>
            </a:r>
            <a:r>
              <a:rPr lang="fr-FR" b="0" u="none">
                <a:solidFill>
                  <a:srgbClr val="000000"/>
                </a:solidFill>
              </a:rPr>
              <a:t> </a:t>
            </a:r>
            <a:r>
              <a:rPr lang="fr-FR" b="0" u="none" err="1">
                <a:solidFill>
                  <a:srgbClr val="000000"/>
                </a:solidFill>
              </a:rPr>
              <a:t>arcu</a:t>
            </a:r>
            <a:r>
              <a:rPr lang="fr-FR" b="0" u="none">
                <a:solidFill>
                  <a:srgbClr val="000000"/>
                </a:solidFill>
              </a:rPr>
              <a:t> ex, </a:t>
            </a:r>
            <a:r>
              <a:rPr lang="fr-FR" b="0" u="none" err="1">
                <a:solidFill>
                  <a:srgbClr val="000000"/>
                </a:solidFill>
              </a:rPr>
              <a:t>quis</a:t>
            </a:r>
            <a:r>
              <a:rPr lang="fr-FR" b="0" u="none">
                <a:solidFill>
                  <a:srgbClr val="000000"/>
                </a:solidFill>
              </a:rPr>
              <a:t> </a:t>
            </a:r>
            <a:r>
              <a:rPr lang="fr-FR" b="0" u="none" err="1">
                <a:solidFill>
                  <a:srgbClr val="000000"/>
                </a:solidFill>
              </a:rPr>
              <a:t>viverra</a:t>
            </a:r>
            <a:r>
              <a:rPr lang="fr-FR" b="0" u="none">
                <a:solidFill>
                  <a:srgbClr val="000000"/>
                </a:solidFill>
              </a:rPr>
              <a:t> </a:t>
            </a:r>
            <a:r>
              <a:rPr lang="fr-FR" b="0" u="none" err="1">
                <a:solidFill>
                  <a:srgbClr val="000000"/>
                </a:solidFill>
              </a:rPr>
              <a:t>risus</a:t>
            </a:r>
            <a:r>
              <a:rPr lang="fr-FR" b="0" u="none">
                <a:solidFill>
                  <a:srgbClr val="000000"/>
                </a:solidFill>
              </a:rPr>
              <a:t> pretium nec. </a:t>
            </a:r>
            <a:r>
              <a:rPr lang="fr-FR" b="0" u="none" err="1">
                <a:solidFill>
                  <a:srgbClr val="000000"/>
                </a:solidFill>
              </a:rPr>
              <a:t>Pellentesque</a:t>
            </a:r>
            <a:r>
              <a:rPr lang="fr-FR" b="0" u="none">
                <a:solidFill>
                  <a:srgbClr val="000000"/>
                </a:solidFill>
              </a:rPr>
              <a:t> </a:t>
            </a:r>
            <a:r>
              <a:rPr lang="fr-FR" b="0" u="none" err="1">
                <a:solidFill>
                  <a:srgbClr val="000000"/>
                </a:solidFill>
              </a:rPr>
              <a:t>maximus</a:t>
            </a:r>
            <a:r>
              <a:rPr lang="fr-FR" b="0" u="none">
                <a:solidFill>
                  <a:srgbClr val="000000"/>
                </a:solidFill>
              </a:rPr>
              <a:t> </a:t>
            </a:r>
            <a:r>
              <a:rPr lang="fr-FR" b="0" u="none" err="1">
                <a:solidFill>
                  <a:srgbClr val="000000"/>
                </a:solidFill>
              </a:rPr>
              <a:t>nulla</a:t>
            </a:r>
            <a:r>
              <a:rPr lang="fr-FR" b="0" u="none">
                <a:solidFill>
                  <a:srgbClr val="000000"/>
                </a:solidFill>
              </a:rPr>
              <a:t> id </a:t>
            </a:r>
            <a:r>
              <a:rPr lang="fr-FR" b="0" u="none" err="1">
                <a:solidFill>
                  <a:srgbClr val="000000"/>
                </a:solidFill>
              </a:rPr>
              <a:t>enim</a:t>
            </a:r>
            <a:r>
              <a:rPr lang="fr-FR" b="0" u="none">
                <a:solidFill>
                  <a:srgbClr val="000000"/>
                </a:solidFill>
              </a:rPr>
              <a:t> </a:t>
            </a:r>
            <a:r>
              <a:rPr lang="fr-FR" b="0" u="none" err="1">
                <a:solidFill>
                  <a:srgbClr val="000000"/>
                </a:solidFill>
              </a:rPr>
              <a:t>vehicula</a:t>
            </a:r>
            <a:r>
              <a:rPr lang="fr-FR" b="0" u="none">
                <a:solidFill>
                  <a:srgbClr val="000000"/>
                </a:solidFill>
              </a:rPr>
              <a:t>, ut </a:t>
            </a:r>
            <a:r>
              <a:rPr lang="fr-FR" b="0" u="none" err="1">
                <a:solidFill>
                  <a:srgbClr val="000000"/>
                </a:solidFill>
              </a:rPr>
              <a:t>aliquet</a:t>
            </a:r>
            <a:r>
              <a:rPr lang="fr-FR" b="0" u="none">
                <a:solidFill>
                  <a:srgbClr val="000000"/>
                </a:solidFill>
              </a:rPr>
              <a:t> </a:t>
            </a:r>
            <a:r>
              <a:rPr lang="fr-FR" b="0" u="none" err="1">
                <a:solidFill>
                  <a:srgbClr val="000000"/>
                </a:solidFill>
              </a:rPr>
              <a:t>orci</a:t>
            </a:r>
            <a:r>
              <a:rPr lang="fr-FR" b="0" u="none">
                <a:solidFill>
                  <a:srgbClr val="000000"/>
                </a:solidFill>
              </a:rPr>
              <a:t> </a:t>
            </a:r>
            <a:r>
              <a:rPr lang="fr-FR" b="0" u="none" err="1">
                <a:solidFill>
                  <a:srgbClr val="000000"/>
                </a:solidFill>
              </a:rPr>
              <a:t>tincidunt</a:t>
            </a:r>
            <a:r>
              <a:rPr lang="fr-FR" b="0" u="none">
                <a:solidFill>
                  <a:srgbClr val="000000"/>
                </a:solidFill>
              </a:rPr>
              <a:t>. </a:t>
            </a:r>
            <a:endParaRPr lang="en-GB"/>
          </a:p>
        </p:txBody>
      </p:sp>
      <p:sp>
        <p:nvSpPr>
          <p:cNvPr id="12" name="Espace réservé du texte 7">
            <a:extLst>
              <a:ext uri="{FF2B5EF4-FFF2-40B4-BE49-F238E27FC236}">
                <a16:creationId xmlns:a16="http://schemas.microsoft.com/office/drawing/2014/main" id="{63B9E6A1-3F7B-6C41-9795-3260B97E2312}"/>
              </a:ext>
            </a:extLst>
          </p:cNvPr>
          <p:cNvSpPr>
            <a:spLocks noGrp="1"/>
          </p:cNvSpPr>
          <p:nvPr>
            <p:ph type="body" sz="quarter" idx="11" hasCustomPrompt="1"/>
          </p:nvPr>
        </p:nvSpPr>
        <p:spPr>
          <a:xfrm>
            <a:off x="8308098" y="5985163"/>
            <a:ext cx="6200777" cy="6790686"/>
          </a:xfrm>
        </p:spPr>
        <p:txBody>
          <a:bodyPr/>
          <a:lstStyle/>
          <a:p>
            <a:pPr lvl="0"/>
            <a:r>
              <a:rPr lang="fr-FR" b="0" u="none">
                <a:solidFill>
                  <a:srgbClr val="000000"/>
                </a:solidFill>
              </a:rPr>
              <a:t>Duis id </a:t>
            </a:r>
            <a:r>
              <a:rPr lang="fr-FR" b="0" u="none" err="1">
                <a:solidFill>
                  <a:srgbClr val="000000"/>
                </a:solidFill>
              </a:rPr>
              <a:t>pharetra</a:t>
            </a:r>
            <a:r>
              <a:rPr lang="fr-FR" b="0" u="none">
                <a:solidFill>
                  <a:srgbClr val="000000"/>
                </a:solidFill>
              </a:rPr>
              <a:t> </a:t>
            </a:r>
            <a:r>
              <a:rPr lang="fr-FR" b="0" u="none" err="1">
                <a:solidFill>
                  <a:srgbClr val="000000"/>
                </a:solidFill>
              </a:rPr>
              <a:t>dolor</a:t>
            </a:r>
            <a:r>
              <a:rPr lang="fr-FR" b="0" u="none">
                <a:solidFill>
                  <a:srgbClr val="000000"/>
                </a:solidFill>
              </a:rPr>
              <a:t>, </a:t>
            </a:r>
            <a:r>
              <a:rPr lang="fr-FR" b="0" u="none" err="1">
                <a:solidFill>
                  <a:srgbClr val="000000"/>
                </a:solidFill>
              </a:rPr>
              <a:t>sed</a:t>
            </a:r>
            <a:r>
              <a:rPr lang="fr-FR" b="0" u="none">
                <a:solidFill>
                  <a:srgbClr val="000000"/>
                </a:solidFill>
              </a:rPr>
              <a:t> </a:t>
            </a:r>
            <a:r>
              <a:rPr lang="fr-FR" b="0" u="none" err="1">
                <a:solidFill>
                  <a:srgbClr val="000000"/>
                </a:solidFill>
              </a:rPr>
              <a:t>condimentum</a:t>
            </a:r>
            <a:r>
              <a:rPr lang="fr-FR" b="0" u="none">
                <a:solidFill>
                  <a:srgbClr val="000000"/>
                </a:solidFill>
              </a:rPr>
              <a:t> </a:t>
            </a:r>
            <a:r>
              <a:rPr lang="fr-FR" b="0" u="none" err="1">
                <a:solidFill>
                  <a:srgbClr val="000000"/>
                </a:solidFill>
              </a:rPr>
              <a:t>risus</a:t>
            </a:r>
            <a:r>
              <a:rPr lang="fr-FR" b="0" u="none">
                <a:solidFill>
                  <a:srgbClr val="000000"/>
                </a:solidFill>
              </a:rPr>
              <a:t>. Sed </a:t>
            </a:r>
            <a:r>
              <a:rPr lang="fr-FR" b="0" u="none" err="1">
                <a:solidFill>
                  <a:srgbClr val="000000"/>
                </a:solidFill>
              </a:rPr>
              <a:t>eleifend</a:t>
            </a:r>
            <a:r>
              <a:rPr lang="fr-FR" b="0" u="none">
                <a:solidFill>
                  <a:srgbClr val="000000"/>
                </a:solidFill>
              </a:rPr>
              <a:t>, mi </a:t>
            </a:r>
            <a:r>
              <a:rPr lang="fr-FR" b="0" u="none" err="1">
                <a:solidFill>
                  <a:srgbClr val="000000"/>
                </a:solidFill>
              </a:rPr>
              <a:t>quis</a:t>
            </a:r>
            <a:r>
              <a:rPr lang="fr-FR" b="0" u="none">
                <a:solidFill>
                  <a:srgbClr val="000000"/>
                </a:solidFill>
              </a:rPr>
              <a:t> </a:t>
            </a:r>
            <a:r>
              <a:rPr lang="fr-FR" b="0" u="none" err="1">
                <a:solidFill>
                  <a:srgbClr val="000000"/>
                </a:solidFill>
              </a:rPr>
              <a:t>consectetur</a:t>
            </a:r>
            <a:r>
              <a:rPr lang="fr-FR" b="0" u="none">
                <a:solidFill>
                  <a:srgbClr val="000000"/>
                </a:solidFill>
              </a:rPr>
              <a:t> </a:t>
            </a:r>
            <a:r>
              <a:rPr lang="fr-FR" b="0" u="none" err="1">
                <a:solidFill>
                  <a:srgbClr val="000000"/>
                </a:solidFill>
              </a:rPr>
              <a:t>suscipit</a:t>
            </a:r>
            <a:r>
              <a:rPr lang="fr-FR" b="0" u="none">
                <a:solidFill>
                  <a:srgbClr val="000000"/>
                </a:solidFill>
              </a:rPr>
              <a:t>, </a:t>
            </a:r>
            <a:r>
              <a:rPr lang="fr-FR" b="0" u="none" err="1">
                <a:solidFill>
                  <a:srgbClr val="000000"/>
                </a:solidFill>
              </a:rPr>
              <a:t>velit</a:t>
            </a:r>
            <a:r>
              <a:rPr lang="fr-FR" b="0" u="none">
                <a:solidFill>
                  <a:srgbClr val="000000"/>
                </a:solidFill>
              </a:rPr>
              <a:t> ante </a:t>
            </a:r>
            <a:r>
              <a:rPr lang="fr-FR" b="0" u="none" err="1">
                <a:solidFill>
                  <a:srgbClr val="000000"/>
                </a:solidFill>
              </a:rPr>
              <a:t>malesuada</a:t>
            </a:r>
            <a:r>
              <a:rPr lang="fr-FR" b="0" u="none">
                <a:solidFill>
                  <a:srgbClr val="000000"/>
                </a:solidFill>
              </a:rPr>
              <a:t> ante, a porta </a:t>
            </a:r>
            <a:r>
              <a:rPr lang="fr-FR" b="0" u="none" err="1">
                <a:solidFill>
                  <a:srgbClr val="000000"/>
                </a:solidFill>
              </a:rPr>
              <a:t>felis</a:t>
            </a:r>
            <a:r>
              <a:rPr lang="fr-FR" b="0" u="none">
                <a:solidFill>
                  <a:srgbClr val="000000"/>
                </a:solidFill>
              </a:rPr>
              <a:t> </a:t>
            </a:r>
            <a:r>
              <a:rPr lang="fr-FR" b="0" u="none" err="1">
                <a:solidFill>
                  <a:srgbClr val="000000"/>
                </a:solidFill>
              </a:rPr>
              <a:t>leo</a:t>
            </a:r>
            <a:r>
              <a:rPr lang="fr-FR" b="0" u="none">
                <a:solidFill>
                  <a:srgbClr val="000000"/>
                </a:solidFill>
              </a:rPr>
              <a:t> ut </a:t>
            </a:r>
            <a:r>
              <a:rPr lang="fr-FR" b="0" u="none" err="1">
                <a:solidFill>
                  <a:srgbClr val="000000"/>
                </a:solidFill>
              </a:rPr>
              <a:t>nulla</a:t>
            </a:r>
            <a:r>
              <a:rPr lang="fr-FR" b="0" u="none">
                <a:solidFill>
                  <a:srgbClr val="000000"/>
                </a:solidFill>
              </a:rPr>
              <a:t>. </a:t>
            </a:r>
            <a:r>
              <a:rPr lang="fr-FR" b="0" u="none" err="1">
                <a:solidFill>
                  <a:srgbClr val="000000"/>
                </a:solidFill>
              </a:rPr>
              <a:t>Vestibulum</a:t>
            </a:r>
            <a:r>
              <a:rPr lang="fr-FR" b="0" u="none">
                <a:solidFill>
                  <a:srgbClr val="000000"/>
                </a:solidFill>
              </a:rPr>
              <a:t> et </a:t>
            </a:r>
            <a:r>
              <a:rPr lang="fr-FR" b="0" u="none" err="1">
                <a:solidFill>
                  <a:srgbClr val="000000"/>
                </a:solidFill>
              </a:rPr>
              <a:t>rutrum</a:t>
            </a:r>
            <a:r>
              <a:rPr lang="fr-FR" b="0" u="none">
                <a:solidFill>
                  <a:srgbClr val="000000"/>
                </a:solidFill>
              </a:rPr>
              <a:t> libero. </a:t>
            </a:r>
            <a:r>
              <a:rPr lang="fr-FR" b="0" u="none" err="1">
                <a:solidFill>
                  <a:srgbClr val="000000"/>
                </a:solidFill>
              </a:rPr>
              <a:t>Vestibulum</a:t>
            </a:r>
            <a:r>
              <a:rPr lang="fr-FR" b="0" u="none">
                <a:solidFill>
                  <a:srgbClr val="000000"/>
                </a:solidFill>
              </a:rPr>
              <a:t> vitae </a:t>
            </a:r>
            <a:r>
              <a:rPr lang="fr-FR" b="0" u="none" err="1">
                <a:solidFill>
                  <a:srgbClr val="000000"/>
                </a:solidFill>
              </a:rPr>
              <a:t>mauris</a:t>
            </a:r>
            <a:r>
              <a:rPr lang="fr-FR" b="0" u="none">
                <a:solidFill>
                  <a:srgbClr val="000000"/>
                </a:solidFill>
              </a:rPr>
              <a:t> non </a:t>
            </a:r>
            <a:r>
              <a:rPr lang="fr-FR" b="0" u="none" err="1">
                <a:solidFill>
                  <a:srgbClr val="000000"/>
                </a:solidFill>
              </a:rPr>
              <a:t>lorem</a:t>
            </a:r>
            <a:r>
              <a:rPr lang="fr-FR" b="0" u="none">
                <a:solidFill>
                  <a:srgbClr val="000000"/>
                </a:solidFill>
              </a:rPr>
              <a:t> </a:t>
            </a:r>
            <a:r>
              <a:rPr lang="fr-FR" b="0" u="none" err="1">
                <a:solidFill>
                  <a:srgbClr val="000000"/>
                </a:solidFill>
              </a:rPr>
              <a:t>scelerisque</a:t>
            </a:r>
            <a:r>
              <a:rPr lang="fr-FR" b="0" u="none">
                <a:solidFill>
                  <a:srgbClr val="000000"/>
                </a:solidFill>
              </a:rPr>
              <a:t> </a:t>
            </a:r>
            <a:r>
              <a:rPr lang="fr-FR" b="0" u="none" err="1">
                <a:solidFill>
                  <a:srgbClr val="000000"/>
                </a:solidFill>
              </a:rPr>
              <a:t>mattis</a:t>
            </a:r>
            <a:r>
              <a:rPr lang="fr-FR" b="0" u="none">
                <a:solidFill>
                  <a:srgbClr val="000000"/>
                </a:solidFill>
              </a:rPr>
              <a:t>. </a:t>
            </a:r>
            <a:endParaRPr lang="en-GB"/>
          </a:p>
        </p:txBody>
      </p:sp>
      <p:sp>
        <p:nvSpPr>
          <p:cNvPr id="13" name="Espace réservé du texte 7">
            <a:extLst>
              <a:ext uri="{FF2B5EF4-FFF2-40B4-BE49-F238E27FC236}">
                <a16:creationId xmlns:a16="http://schemas.microsoft.com/office/drawing/2014/main" id="{971D28F6-F188-D748-8C38-2E1AC8FF3589}"/>
              </a:ext>
            </a:extLst>
          </p:cNvPr>
          <p:cNvSpPr>
            <a:spLocks noGrp="1"/>
          </p:cNvSpPr>
          <p:nvPr>
            <p:ph type="body" sz="quarter" idx="12" hasCustomPrompt="1"/>
          </p:nvPr>
        </p:nvSpPr>
        <p:spPr>
          <a:xfrm>
            <a:off x="15569682" y="5985167"/>
            <a:ext cx="6200777" cy="6790686"/>
          </a:xfrm>
        </p:spPr>
        <p:txBody>
          <a:bodyPr/>
          <a:lstStyle/>
          <a:p>
            <a:pPr lvl="0"/>
            <a:r>
              <a:rPr lang="fr-FR" b="0" u="none" err="1">
                <a:solidFill>
                  <a:srgbClr val="000000"/>
                </a:solidFill>
              </a:rPr>
              <a:t>Pellentesque</a:t>
            </a:r>
            <a:r>
              <a:rPr lang="fr-FR" b="0" u="none">
                <a:solidFill>
                  <a:srgbClr val="000000"/>
                </a:solidFill>
              </a:rPr>
              <a:t> </a:t>
            </a:r>
            <a:r>
              <a:rPr lang="fr-FR" b="0" u="none" err="1">
                <a:solidFill>
                  <a:srgbClr val="000000"/>
                </a:solidFill>
              </a:rPr>
              <a:t>quis</a:t>
            </a:r>
            <a:r>
              <a:rPr lang="fr-FR" b="0" u="none">
                <a:solidFill>
                  <a:srgbClr val="000000"/>
                </a:solidFill>
              </a:rPr>
              <a:t> </a:t>
            </a:r>
            <a:r>
              <a:rPr lang="fr-FR" b="0" u="none" err="1">
                <a:solidFill>
                  <a:srgbClr val="000000"/>
                </a:solidFill>
              </a:rPr>
              <a:t>accumsan</a:t>
            </a:r>
            <a:r>
              <a:rPr lang="fr-FR" b="0" u="none">
                <a:solidFill>
                  <a:srgbClr val="000000"/>
                </a:solidFill>
              </a:rPr>
              <a:t> </a:t>
            </a:r>
            <a:r>
              <a:rPr lang="fr-FR" b="0" u="none" err="1">
                <a:solidFill>
                  <a:srgbClr val="000000"/>
                </a:solidFill>
              </a:rPr>
              <a:t>enim</a:t>
            </a:r>
            <a:r>
              <a:rPr lang="fr-FR" b="0" u="none">
                <a:solidFill>
                  <a:srgbClr val="000000"/>
                </a:solidFill>
              </a:rPr>
              <a:t>, </a:t>
            </a:r>
            <a:r>
              <a:rPr lang="fr-FR" b="0" u="none" err="1">
                <a:solidFill>
                  <a:srgbClr val="000000"/>
                </a:solidFill>
              </a:rPr>
              <a:t>quis</a:t>
            </a:r>
            <a:r>
              <a:rPr lang="fr-FR" b="0" u="none">
                <a:solidFill>
                  <a:srgbClr val="000000"/>
                </a:solidFill>
              </a:rPr>
              <a:t> </a:t>
            </a:r>
            <a:r>
              <a:rPr lang="fr-FR" b="0" u="none" err="1">
                <a:solidFill>
                  <a:srgbClr val="000000"/>
                </a:solidFill>
              </a:rPr>
              <a:t>sollicitudin</a:t>
            </a:r>
            <a:r>
              <a:rPr lang="fr-FR" b="0" u="none">
                <a:solidFill>
                  <a:srgbClr val="000000"/>
                </a:solidFill>
              </a:rPr>
              <a:t> </a:t>
            </a:r>
            <a:r>
              <a:rPr lang="fr-FR" b="0" u="none" err="1">
                <a:solidFill>
                  <a:srgbClr val="000000"/>
                </a:solidFill>
              </a:rPr>
              <a:t>urna</a:t>
            </a:r>
            <a:r>
              <a:rPr lang="fr-FR" b="0" u="none">
                <a:solidFill>
                  <a:srgbClr val="000000"/>
                </a:solidFill>
              </a:rPr>
              <a:t>. </a:t>
            </a:r>
            <a:r>
              <a:rPr lang="fr-FR" b="0" u="none" err="1">
                <a:solidFill>
                  <a:srgbClr val="000000"/>
                </a:solidFill>
              </a:rPr>
              <a:t>Donec</a:t>
            </a:r>
            <a:r>
              <a:rPr lang="fr-FR" b="0" u="none">
                <a:solidFill>
                  <a:srgbClr val="000000"/>
                </a:solidFill>
              </a:rPr>
              <a:t> </a:t>
            </a:r>
            <a:r>
              <a:rPr lang="fr-FR" b="0" u="none" err="1">
                <a:solidFill>
                  <a:srgbClr val="000000"/>
                </a:solidFill>
              </a:rPr>
              <a:t>laoreet</a:t>
            </a:r>
            <a:r>
              <a:rPr lang="fr-FR" b="0" u="none">
                <a:solidFill>
                  <a:srgbClr val="000000"/>
                </a:solidFill>
              </a:rPr>
              <a:t> </a:t>
            </a:r>
            <a:r>
              <a:rPr lang="fr-FR" b="0" u="none" err="1">
                <a:solidFill>
                  <a:srgbClr val="000000"/>
                </a:solidFill>
              </a:rPr>
              <a:t>pulvinar</a:t>
            </a:r>
            <a:r>
              <a:rPr lang="fr-FR" b="0" u="none">
                <a:solidFill>
                  <a:srgbClr val="000000"/>
                </a:solidFill>
              </a:rPr>
              <a:t> bibendum. Duis pretium ante </a:t>
            </a:r>
            <a:r>
              <a:rPr lang="fr-FR" b="0" u="none" err="1">
                <a:solidFill>
                  <a:srgbClr val="000000"/>
                </a:solidFill>
              </a:rPr>
              <a:t>dui</a:t>
            </a:r>
            <a:r>
              <a:rPr lang="fr-FR" b="0" u="none">
                <a:solidFill>
                  <a:srgbClr val="000000"/>
                </a:solidFill>
              </a:rPr>
              <a:t>, </a:t>
            </a:r>
            <a:r>
              <a:rPr lang="fr-FR" b="0" u="none" err="1">
                <a:solidFill>
                  <a:srgbClr val="000000"/>
                </a:solidFill>
              </a:rPr>
              <a:t>ac</a:t>
            </a:r>
            <a:r>
              <a:rPr lang="fr-FR" b="0" u="none">
                <a:solidFill>
                  <a:srgbClr val="000000"/>
                </a:solidFill>
              </a:rPr>
              <a:t> pretium est </a:t>
            </a:r>
            <a:r>
              <a:rPr lang="fr-FR" b="0" u="none" err="1">
                <a:solidFill>
                  <a:srgbClr val="000000"/>
                </a:solidFill>
              </a:rPr>
              <a:t>maximus</a:t>
            </a:r>
            <a:r>
              <a:rPr lang="fr-FR" b="0" u="none">
                <a:solidFill>
                  <a:srgbClr val="000000"/>
                </a:solidFill>
              </a:rPr>
              <a:t> eu. </a:t>
            </a:r>
            <a:r>
              <a:rPr lang="fr-FR" b="0" u="none" err="1">
                <a:solidFill>
                  <a:srgbClr val="000000"/>
                </a:solidFill>
              </a:rPr>
              <a:t>Aliquam</a:t>
            </a:r>
            <a:r>
              <a:rPr lang="fr-FR" b="0" u="none">
                <a:solidFill>
                  <a:srgbClr val="000000"/>
                </a:solidFill>
              </a:rPr>
              <a:t> </a:t>
            </a:r>
            <a:r>
              <a:rPr lang="fr-FR" b="0" u="none" err="1">
                <a:solidFill>
                  <a:srgbClr val="000000"/>
                </a:solidFill>
              </a:rPr>
              <a:t>egestas</a:t>
            </a:r>
            <a:r>
              <a:rPr lang="fr-FR" b="0" u="none">
                <a:solidFill>
                  <a:srgbClr val="000000"/>
                </a:solidFill>
              </a:rPr>
              <a:t> </a:t>
            </a:r>
            <a:r>
              <a:rPr lang="fr-FR" b="0" u="none" err="1">
                <a:solidFill>
                  <a:srgbClr val="000000"/>
                </a:solidFill>
              </a:rPr>
              <a:t>congue</a:t>
            </a:r>
            <a:r>
              <a:rPr lang="fr-FR" b="0" u="none">
                <a:solidFill>
                  <a:srgbClr val="000000"/>
                </a:solidFill>
              </a:rPr>
              <a:t> </a:t>
            </a:r>
            <a:r>
              <a:rPr lang="fr-FR" b="0" u="none" err="1">
                <a:solidFill>
                  <a:srgbClr val="000000"/>
                </a:solidFill>
              </a:rPr>
              <a:t>neque</a:t>
            </a:r>
            <a:r>
              <a:rPr lang="fr-FR" b="0" u="none">
                <a:solidFill>
                  <a:srgbClr val="000000"/>
                </a:solidFill>
              </a:rPr>
              <a:t> a </a:t>
            </a:r>
            <a:r>
              <a:rPr lang="fr-FR" b="0" u="none" err="1">
                <a:solidFill>
                  <a:srgbClr val="000000"/>
                </a:solidFill>
              </a:rPr>
              <a:t>molestie</a:t>
            </a:r>
            <a:r>
              <a:rPr lang="fr-FR" b="0" u="none">
                <a:solidFill>
                  <a:srgbClr val="000000"/>
                </a:solidFill>
              </a:rPr>
              <a:t>. </a:t>
            </a:r>
            <a:r>
              <a:rPr lang="fr-FR" b="0" u="none" err="1">
                <a:solidFill>
                  <a:srgbClr val="000000"/>
                </a:solidFill>
              </a:rPr>
              <a:t>Vestibulum</a:t>
            </a:r>
            <a:r>
              <a:rPr lang="fr-FR" b="0" u="none">
                <a:solidFill>
                  <a:srgbClr val="000000"/>
                </a:solidFill>
              </a:rPr>
              <a:t> </a:t>
            </a:r>
            <a:r>
              <a:rPr lang="fr-FR" b="0" u="none" err="1">
                <a:solidFill>
                  <a:srgbClr val="000000"/>
                </a:solidFill>
              </a:rPr>
              <a:t>eget</a:t>
            </a:r>
            <a:r>
              <a:rPr lang="fr-FR" b="0" u="none">
                <a:solidFill>
                  <a:srgbClr val="000000"/>
                </a:solidFill>
              </a:rPr>
              <a:t> </a:t>
            </a:r>
            <a:r>
              <a:rPr lang="fr-FR" b="0" u="none" err="1">
                <a:solidFill>
                  <a:srgbClr val="000000"/>
                </a:solidFill>
              </a:rPr>
              <a:t>volutpat</a:t>
            </a:r>
            <a:r>
              <a:rPr lang="fr-FR" b="0" u="none">
                <a:solidFill>
                  <a:srgbClr val="000000"/>
                </a:solidFill>
              </a:rPr>
              <a:t> libero. Sed in </a:t>
            </a:r>
            <a:r>
              <a:rPr lang="fr-FR" b="0" u="none" err="1">
                <a:solidFill>
                  <a:srgbClr val="000000"/>
                </a:solidFill>
              </a:rPr>
              <a:t>metus</a:t>
            </a:r>
            <a:r>
              <a:rPr lang="fr-FR" b="0" u="none">
                <a:solidFill>
                  <a:srgbClr val="000000"/>
                </a:solidFill>
              </a:rPr>
              <a:t> et </a:t>
            </a:r>
            <a:r>
              <a:rPr lang="fr-FR" b="0" u="none" err="1">
                <a:solidFill>
                  <a:srgbClr val="000000"/>
                </a:solidFill>
              </a:rPr>
              <a:t>urna</a:t>
            </a:r>
            <a:r>
              <a:rPr lang="fr-FR" b="0" u="none">
                <a:solidFill>
                  <a:srgbClr val="000000"/>
                </a:solidFill>
              </a:rPr>
              <a:t> </a:t>
            </a:r>
            <a:r>
              <a:rPr lang="fr-FR" b="0" u="none" err="1">
                <a:solidFill>
                  <a:srgbClr val="000000"/>
                </a:solidFill>
              </a:rPr>
              <a:t>porttitor</a:t>
            </a:r>
            <a:r>
              <a:rPr lang="fr-FR" b="0" u="none">
                <a:solidFill>
                  <a:srgbClr val="000000"/>
                </a:solidFill>
              </a:rPr>
              <a:t> </a:t>
            </a:r>
            <a:r>
              <a:rPr lang="fr-FR" b="0" u="none" err="1">
                <a:solidFill>
                  <a:srgbClr val="000000"/>
                </a:solidFill>
              </a:rPr>
              <a:t>congue</a:t>
            </a:r>
            <a:r>
              <a:rPr lang="fr-FR" b="0" u="none">
                <a:solidFill>
                  <a:srgbClr val="000000"/>
                </a:solidFill>
              </a:rPr>
              <a:t>. Ut </a:t>
            </a:r>
            <a:r>
              <a:rPr lang="fr-FR" b="0" u="none" err="1">
                <a:solidFill>
                  <a:srgbClr val="000000"/>
                </a:solidFill>
              </a:rPr>
              <a:t>dictum</a:t>
            </a:r>
            <a:r>
              <a:rPr lang="fr-FR" b="0" u="none">
                <a:solidFill>
                  <a:srgbClr val="000000"/>
                </a:solidFill>
              </a:rPr>
              <a:t> </a:t>
            </a:r>
            <a:r>
              <a:rPr lang="fr-FR" b="0" u="none" err="1">
                <a:solidFill>
                  <a:srgbClr val="000000"/>
                </a:solidFill>
              </a:rPr>
              <a:t>felis</a:t>
            </a:r>
            <a:r>
              <a:rPr lang="fr-FR" b="0" u="none">
                <a:solidFill>
                  <a:srgbClr val="000000"/>
                </a:solidFill>
              </a:rPr>
              <a:t> ut </a:t>
            </a:r>
            <a:r>
              <a:rPr lang="fr-FR" b="0" u="none" err="1">
                <a:solidFill>
                  <a:srgbClr val="000000"/>
                </a:solidFill>
              </a:rPr>
              <a:t>justo</a:t>
            </a:r>
            <a:r>
              <a:rPr lang="fr-FR" b="0" u="none">
                <a:solidFill>
                  <a:srgbClr val="000000"/>
                </a:solidFill>
              </a:rPr>
              <a:t> </a:t>
            </a:r>
            <a:r>
              <a:rPr lang="fr-FR" b="0" u="none" err="1">
                <a:solidFill>
                  <a:srgbClr val="000000"/>
                </a:solidFill>
              </a:rPr>
              <a:t>sodales</a:t>
            </a:r>
            <a:r>
              <a:rPr lang="fr-FR" b="0" u="none">
                <a:solidFill>
                  <a:srgbClr val="000000"/>
                </a:solidFill>
              </a:rPr>
              <a:t>, a cursus </a:t>
            </a:r>
            <a:r>
              <a:rPr lang="fr-FR" b="0" u="none" err="1">
                <a:solidFill>
                  <a:srgbClr val="000000"/>
                </a:solidFill>
              </a:rPr>
              <a:t>quam</a:t>
            </a:r>
            <a:r>
              <a:rPr lang="fr-FR" b="0" u="none">
                <a:solidFill>
                  <a:srgbClr val="000000"/>
                </a:solidFill>
              </a:rPr>
              <a:t> </a:t>
            </a:r>
            <a:r>
              <a:rPr lang="fr-FR" b="0" u="none" err="1">
                <a:solidFill>
                  <a:srgbClr val="000000"/>
                </a:solidFill>
              </a:rPr>
              <a:t>ullamcorper</a:t>
            </a:r>
            <a:r>
              <a:rPr lang="fr-FR" b="0" u="none">
                <a:solidFill>
                  <a:srgbClr val="000000"/>
                </a:solidFill>
              </a:rPr>
              <a:t>.</a:t>
            </a:r>
            <a:endParaRPr lang="en-GB"/>
          </a:p>
        </p:txBody>
      </p:sp>
    </p:spTree>
    <p:extLst>
      <p:ext uri="{BB962C8B-B14F-4D97-AF65-F5344CB8AC3E}">
        <p14:creationId xmlns:p14="http://schemas.microsoft.com/office/powerpoint/2010/main" val="356150198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reserve="1">
  <p:cSld name="Double">
    <p:spTree>
      <p:nvGrpSpPr>
        <p:cNvPr id="1" name=""/>
        <p:cNvGrpSpPr/>
        <p:nvPr/>
      </p:nvGrpSpPr>
      <p:grpSpPr>
        <a:xfrm>
          <a:off x="0" y="0"/>
          <a:ext cx="0" cy="0"/>
          <a:chOff x="0" y="0"/>
          <a:chExt cx="0" cy="0"/>
        </a:xfrm>
      </p:grpSpPr>
      <p:sp>
        <p:nvSpPr>
          <p:cNvPr id="207" name="Rectangle"/>
          <p:cNvSpPr/>
          <p:nvPr/>
        </p:nvSpPr>
        <p:spPr>
          <a:xfrm>
            <a:off x="12192000" y="-1"/>
            <a:ext cx="12192001" cy="13716002"/>
          </a:xfrm>
          <a:prstGeom prst="rect">
            <a:avLst/>
          </a:prstGeom>
          <a:solidFill>
            <a:srgbClr val="97B2E2"/>
          </a:solidFill>
          <a:ln w="12700">
            <a:miter lim="400000"/>
          </a:ln>
        </p:spPr>
        <p:txBody>
          <a:bodyPr lIns="50798" tIns="50798" rIns="50798" bIns="50798" anchor="ctr"/>
          <a:lstStyle/>
          <a:p>
            <a:pPr marL="0" marR="0" lvl="0" indent="0" algn="ctr" defTabSz="825449"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0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6688" y="1046025"/>
            <a:ext cx="3975102" cy="220968"/>
          </a:xfrm>
          <a:prstGeom prst="rect">
            <a:avLst/>
          </a:prstGeom>
          <a:ln w="12700">
            <a:miter lim="400000"/>
          </a:ln>
        </p:spPr>
      </p:pic>
      <p:pic>
        <p:nvPicPr>
          <p:cNvPr id="209"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pic>
        <p:nvPicPr>
          <p:cNvPr id="210" name="Image" descr="Image"/>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a:off x="9933631" y="6860929"/>
            <a:ext cx="4560493" cy="6848596"/>
          </a:xfrm>
          <a:prstGeom prst="rect">
            <a:avLst/>
          </a:prstGeom>
          <a:ln w="12700">
            <a:miter lim="400000"/>
          </a:ln>
        </p:spPr>
      </p:pic>
      <p:sp>
        <p:nvSpPr>
          <p:cNvPr id="211" name="Lorem ipsum dolor sit amet, consectetur adipiscing elit. Curabitur sem massa, pulvinar sed ultricies non, ultrices in dui.…"/>
          <p:cNvSpPr txBox="1">
            <a:spLocks noGrp="1"/>
          </p:cNvSpPr>
          <p:nvPr>
            <p:ph type="body" sz="quarter" idx="21"/>
          </p:nvPr>
        </p:nvSpPr>
        <p:spPr>
          <a:xfrm>
            <a:off x="969431" y="4265439"/>
            <a:ext cx="8247529" cy="6752991"/>
          </a:xfrm>
          <a:prstGeom prst="rect">
            <a:avLst/>
          </a:prstGeom>
        </p:spPr>
        <p:txBody>
          <a:bodyPr/>
          <a:lstStyle>
            <a:lvl1pPr marL="1106485" indent="-1106485">
              <a:buClr>
                <a:srgbClr val="5FC7D1"/>
              </a:buClr>
              <a:buSzPct val="100000"/>
              <a:buChar char="•"/>
              <a:defRPr/>
            </a:lvl1pPr>
          </a:lstStyle>
          <a:p>
            <a:pPr marL="609600" indent="-609600">
              <a:buClr>
                <a:srgbClr val="5FC7D1"/>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600" indent="-609600">
              <a:buClr>
                <a:srgbClr val="5FC7D1"/>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a:t>
            </a:r>
          </a:p>
        </p:txBody>
      </p:sp>
      <p:sp>
        <p:nvSpPr>
          <p:cNvPr id="212" name="90%…"/>
          <p:cNvSpPr>
            <a:spLocks noGrp="1"/>
          </p:cNvSpPr>
          <p:nvPr>
            <p:ph type="body" sz="half" idx="22"/>
          </p:nvPr>
        </p:nvSpPr>
        <p:spPr>
          <a:xfrm>
            <a:off x="16087250" y="1279702"/>
            <a:ext cx="8314129" cy="12445484"/>
          </a:xfrm>
          <a:prstGeom prst="rect">
            <a:avLst/>
          </a:prstGeom>
        </p:spPr>
        <p:txBody>
          <a:bodyPr anchor="ctr"/>
          <a:lstStyle>
            <a:lvl1pPr defTabSz="1498365">
              <a:lnSpc>
                <a:spcPct val="100000"/>
              </a:lnSpc>
              <a:spcBef>
                <a:spcPts val="0"/>
              </a:spcBef>
              <a:defRPr sz="3200" b="1">
                <a:solidFill>
                  <a:srgbClr val="FFFFFF"/>
                </a:solidFill>
              </a:defRPr>
            </a:lvl1pPr>
          </a:lstStyle>
          <a:p>
            <a:pPr defTabSz="825500">
              <a:lnSpc>
                <a:spcPct val="100000"/>
              </a:lnSpc>
              <a:spcBef>
                <a:spcPts val="0"/>
              </a:spcBef>
              <a:defRPr sz="20000" b="1">
                <a:solidFill>
                  <a:srgbClr val="FFFFFF"/>
                </a:solidFill>
              </a:defRPr>
            </a:pPr>
            <a:r>
              <a:t>90%</a:t>
            </a:r>
          </a:p>
          <a:p>
            <a:pPr defTabSz="825500">
              <a:lnSpc>
                <a:spcPct val="100000"/>
              </a:lnSpc>
              <a:spcBef>
                <a:spcPts val="0"/>
              </a:spcBef>
              <a:defRPr sz="3200">
                <a:solidFill>
                  <a:srgbClr val="FFFFFF"/>
                </a:solidFill>
              </a:defRPr>
            </a:pPr>
            <a:r>
              <a:t>Lorem ipsum</a:t>
            </a:r>
          </a:p>
        </p:txBody>
      </p:sp>
      <p:sp>
        <p:nvSpPr>
          <p:cNvPr id="213" name="Titre de diapositive"/>
          <p:cNvSpPr txBox="1">
            <a:spLocks noGrp="1"/>
          </p:cNvSpPr>
          <p:nvPr>
            <p:ph type="body" sz="quarter" idx="23" hasCustomPrompt="1"/>
          </p:nvPr>
        </p:nvSpPr>
        <p:spPr>
          <a:xfrm>
            <a:off x="1018802" y="2610001"/>
            <a:ext cx="10347338" cy="1433165"/>
          </a:xfrm>
          <a:prstGeom prst="rect">
            <a:avLst/>
          </a:prstGeom>
        </p:spPr>
        <p:txBody>
          <a:bodyPr anchor="b"/>
          <a:lstStyle>
            <a:lvl1pPr>
              <a:lnSpc>
                <a:spcPct val="80000"/>
              </a:lnSpc>
              <a:spcBef>
                <a:spcPts val="0"/>
              </a:spcBef>
              <a:defRPr sz="5999" b="1" spc="-200">
                <a:solidFill>
                  <a:srgbClr val="306EC7"/>
                </a:solidFill>
              </a:defRPr>
            </a:lvl1pPr>
          </a:lstStyle>
          <a:p>
            <a:r>
              <a:rPr err="1"/>
              <a:t>Titre</a:t>
            </a:r>
            <a:r>
              <a:t> de </a:t>
            </a:r>
            <a:r>
              <a:rPr lang="fr-FR"/>
              <a:t>la </a:t>
            </a:r>
            <a:r>
              <a:t>diapositive</a:t>
            </a:r>
          </a:p>
        </p:txBody>
      </p:sp>
      <p:sp>
        <p:nvSpPr>
          <p:cNvPr id="214" name="Numéro de diapositive"/>
          <p:cNvSpPr txBox="1">
            <a:spLocks noGrp="1"/>
          </p:cNvSpPr>
          <p:nvPr>
            <p:ph type="sldNum" sz="quarter" idx="2"/>
          </p:nvPr>
        </p:nvSpPr>
        <p:spPr>
          <a:prstGeom prst="rect">
            <a:avLst/>
          </a:prstGeom>
        </p:spPr>
        <p:txBody>
          <a:bodyPr/>
          <a:lstStyle/>
          <a:p>
            <a:pPr hangingPunct="0">
              <a:defRPr/>
            </a:pPr>
            <a:fld id="{86CB4B4D-7CA3-9044-876B-883B54F8677D}" type="slidenum">
              <a:rPr lang="fr-FR" kern="0" smtClean="0"/>
              <a:pPr hangingPunct="0">
                <a:defRPr/>
              </a:pPr>
              <a:t>‹N°›</a:t>
            </a:fld>
            <a:endParaRPr lang="fr-FR" kern="0"/>
          </a:p>
        </p:txBody>
      </p:sp>
      <p:pic>
        <p:nvPicPr>
          <p:cNvPr id="12" name="Image 11">
            <a:extLst>
              <a:ext uri="{FF2B5EF4-FFF2-40B4-BE49-F238E27FC236}">
                <a16:creationId xmlns:a16="http://schemas.microsoft.com/office/drawing/2014/main" id="{5BEF09BE-6B93-4A20-BEB5-7E528437E75E}"/>
              </a:ext>
            </a:extLst>
          </p:cNvPr>
          <p:cNvPicPr>
            <a:picLocks noChangeAspect="1"/>
          </p:cNvPicPr>
          <p:nvPr userDrawn="1"/>
        </p:nvPicPr>
        <p:blipFill>
          <a:blip r:embed="rId5"/>
          <a:stretch>
            <a:fillRect/>
          </a:stretch>
        </p:blipFill>
        <p:spPr>
          <a:xfrm>
            <a:off x="969434" y="894757"/>
            <a:ext cx="2794106" cy="523508"/>
          </a:xfrm>
          <a:prstGeom prst="rect">
            <a:avLst/>
          </a:prstGeom>
        </p:spPr>
      </p:pic>
    </p:spTree>
    <p:extLst>
      <p:ext uri="{BB962C8B-B14F-4D97-AF65-F5344CB8AC3E}">
        <p14:creationId xmlns:p14="http://schemas.microsoft.com/office/powerpoint/2010/main" val="283931347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ouble">
    <p:spTree>
      <p:nvGrpSpPr>
        <p:cNvPr id="1" name=""/>
        <p:cNvGrpSpPr/>
        <p:nvPr/>
      </p:nvGrpSpPr>
      <p:grpSpPr>
        <a:xfrm>
          <a:off x="0" y="0"/>
          <a:ext cx="0" cy="0"/>
          <a:chOff x="0" y="0"/>
          <a:chExt cx="0" cy="0"/>
        </a:xfrm>
      </p:grpSpPr>
      <p:pic>
        <p:nvPicPr>
          <p:cNvPr id="221" name="Image" descr="Image"/>
          <p:cNvPicPr>
            <a:picLocks noChangeAspect="1"/>
          </p:cNvPicPr>
          <p:nvPr/>
        </p:nvPicPr>
        <p:blipFill>
          <a:blip r:embed="rId2"/>
          <a:stretch>
            <a:fillRect/>
          </a:stretch>
        </p:blipFill>
        <p:spPr>
          <a:xfrm>
            <a:off x="15242233" y="4582713"/>
            <a:ext cx="9139538" cy="9139510"/>
          </a:xfrm>
          <a:prstGeom prst="rect">
            <a:avLst/>
          </a:prstGeom>
          <a:ln w="12700">
            <a:miter lim="400000"/>
          </a:ln>
        </p:spPr>
      </p:pic>
      <p:sp>
        <p:nvSpPr>
          <p:cNvPr id="222" name="Rectangle"/>
          <p:cNvSpPr/>
          <p:nvPr/>
        </p:nvSpPr>
        <p:spPr>
          <a:xfrm>
            <a:off x="12192000" y="-1"/>
            <a:ext cx="12192001" cy="13716002"/>
          </a:xfrm>
          <a:prstGeom prst="rect">
            <a:avLst/>
          </a:prstGeom>
          <a:solidFill>
            <a:srgbClr val="97B2E2"/>
          </a:solidFill>
          <a:ln w="12700">
            <a:miter lim="400000"/>
          </a:ln>
        </p:spPr>
        <p:txBody>
          <a:bodyPr lIns="50798" tIns="50798" rIns="50798" bIns="50798" anchor="ctr"/>
          <a:lstStyle/>
          <a:p>
            <a:pPr marL="0" marR="0" lvl="0" indent="0" algn="ctr" defTabSz="825449"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23"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pic>
        <p:nvPicPr>
          <p:cNvPr id="224"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6688" y="1046025"/>
            <a:ext cx="3975102" cy="220968"/>
          </a:xfrm>
          <a:prstGeom prst="rect">
            <a:avLst/>
          </a:prstGeom>
          <a:ln w="12700">
            <a:miter lim="400000"/>
          </a:ln>
        </p:spPr>
      </p:pic>
      <p:sp>
        <p:nvSpPr>
          <p:cNvPr id="225" name="Numéro de diapositive"/>
          <p:cNvSpPr txBox="1">
            <a:spLocks noGrp="1"/>
          </p:cNvSpPr>
          <p:nvPr>
            <p:ph type="sldNum" sz="quarter" idx="2"/>
          </p:nvPr>
        </p:nvSpPr>
        <p:spPr>
          <a:prstGeom prst="rect">
            <a:avLst/>
          </a:prstGeom>
        </p:spPr>
        <p:txBody>
          <a:bodyPr/>
          <a:lstStyle/>
          <a:p>
            <a:pPr hangingPunct="0">
              <a:defRPr/>
            </a:pPr>
            <a:fld id="{86CB4B4D-7CA3-9044-876B-883B54F8677D}" type="slidenum">
              <a:rPr lang="fr-FR" kern="0" smtClean="0"/>
              <a:pPr hangingPunct="0">
                <a:defRPr/>
              </a:pPr>
              <a:t>‹N°›</a:t>
            </a:fld>
            <a:endParaRPr lang="fr-FR" kern="0"/>
          </a:p>
        </p:txBody>
      </p:sp>
      <p:sp>
        <p:nvSpPr>
          <p:cNvPr id="11" name="Lorem ipsum dolor sit amet, consectetur adipiscing elit. Curabitur sem massa, pulvinar sed ultricies non, ultrices in dui.…">
            <a:extLst>
              <a:ext uri="{FF2B5EF4-FFF2-40B4-BE49-F238E27FC236}">
                <a16:creationId xmlns:a16="http://schemas.microsoft.com/office/drawing/2014/main" id="{2F1CAEAB-92AF-884C-940A-B0F882917B37}"/>
              </a:ext>
            </a:extLst>
          </p:cNvPr>
          <p:cNvSpPr txBox="1">
            <a:spLocks noGrp="1"/>
          </p:cNvSpPr>
          <p:nvPr>
            <p:ph type="body" sz="quarter" idx="21"/>
          </p:nvPr>
        </p:nvSpPr>
        <p:spPr>
          <a:xfrm>
            <a:off x="969431" y="4265439"/>
            <a:ext cx="8247529" cy="6752991"/>
          </a:xfrm>
          <a:prstGeom prst="rect">
            <a:avLst/>
          </a:prstGeom>
          <a:ln w="12700">
            <a:miter lim="400000"/>
          </a:ln>
        </p:spPr>
        <p:txBody>
          <a:bodyPr lIns="50800" tIns="50800" rIns="50800" bIns="50800">
            <a:normAutofit/>
          </a:bodyPr>
          <a:lstStyle>
            <a:lvl1pPr>
              <a:defRPr dirty="0"/>
            </a:lvl1pPr>
          </a:lstStyle>
          <a:p>
            <a:pPr marL="609563" lvl="0" indent="-609563">
              <a:buClr>
                <a:srgbClr val="5FC7D1"/>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63" lvl="0" indent="-609563">
              <a:buClr>
                <a:srgbClr val="5FC7D1"/>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a:t>
            </a:r>
          </a:p>
        </p:txBody>
      </p:sp>
      <p:sp>
        <p:nvSpPr>
          <p:cNvPr id="12" name="90%…">
            <a:extLst>
              <a:ext uri="{FF2B5EF4-FFF2-40B4-BE49-F238E27FC236}">
                <a16:creationId xmlns:a16="http://schemas.microsoft.com/office/drawing/2014/main" id="{277B9B16-9720-5543-ACE8-F3E72256F875}"/>
              </a:ext>
            </a:extLst>
          </p:cNvPr>
          <p:cNvSpPr>
            <a:spLocks noGrp="1"/>
          </p:cNvSpPr>
          <p:nvPr>
            <p:ph type="body" sz="half" idx="22"/>
          </p:nvPr>
        </p:nvSpPr>
        <p:spPr>
          <a:xfrm>
            <a:off x="16087250" y="1279702"/>
            <a:ext cx="8314129" cy="12445484"/>
          </a:xfrm>
          <a:prstGeom prst="rect">
            <a:avLst/>
          </a:prstGeom>
        </p:spPr>
        <p:txBody>
          <a:bodyPr anchor="ctr"/>
          <a:lstStyle>
            <a:lvl1pPr defTabSz="1498365">
              <a:lnSpc>
                <a:spcPct val="100000"/>
              </a:lnSpc>
              <a:spcBef>
                <a:spcPts val="0"/>
              </a:spcBef>
              <a:defRPr sz="3200" b="1">
                <a:solidFill>
                  <a:srgbClr val="FFFFFF"/>
                </a:solidFill>
              </a:defRPr>
            </a:lvl1pPr>
          </a:lstStyle>
          <a:p>
            <a:pPr defTabSz="825500">
              <a:lnSpc>
                <a:spcPct val="100000"/>
              </a:lnSpc>
              <a:spcBef>
                <a:spcPts val="0"/>
              </a:spcBef>
              <a:defRPr sz="20000" b="1">
                <a:solidFill>
                  <a:srgbClr val="FFFFFF"/>
                </a:solidFill>
              </a:defRPr>
            </a:pPr>
            <a:r>
              <a:t>90%</a:t>
            </a:r>
          </a:p>
          <a:p>
            <a:pPr defTabSz="825500">
              <a:lnSpc>
                <a:spcPct val="100000"/>
              </a:lnSpc>
              <a:spcBef>
                <a:spcPts val="0"/>
              </a:spcBef>
              <a:defRPr sz="3200">
                <a:solidFill>
                  <a:srgbClr val="FFFFFF"/>
                </a:solidFill>
              </a:defRPr>
            </a:pPr>
            <a:r>
              <a:t>Lorem ipsum</a:t>
            </a:r>
          </a:p>
        </p:txBody>
      </p:sp>
      <p:sp>
        <p:nvSpPr>
          <p:cNvPr id="13" name="Titre de diapositive">
            <a:extLst>
              <a:ext uri="{FF2B5EF4-FFF2-40B4-BE49-F238E27FC236}">
                <a16:creationId xmlns:a16="http://schemas.microsoft.com/office/drawing/2014/main" id="{72DAB857-9256-8644-9347-2B284C45C2E6}"/>
              </a:ext>
            </a:extLst>
          </p:cNvPr>
          <p:cNvSpPr txBox="1">
            <a:spLocks noGrp="1"/>
          </p:cNvSpPr>
          <p:nvPr>
            <p:ph type="body" sz="quarter" idx="23" hasCustomPrompt="1"/>
          </p:nvPr>
        </p:nvSpPr>
        <p:spPr>
          <a:xfrm>
            <a:off x="1018802" y="2610001"/>
            <a:ext cx="10347338" cy="1433165"/>
          </a:xfrm>
          <a:prstGeom prst="rect">
            <a:avLst/>
          </a:prstGeom>
        </p:spPr>
        <p:txBody>
          <a:bodyPr anchor="b"/>
          <a:lstStyle>
            <a:lvl1pPr>
              <a:lnSpc>
                <a:spcPct val="80000"/>
              </a:lnSpc>
              <a:spcBef>
                <a:spcPts val="0"/>
              </a:spcBef>
              <a:defRPr sz="5999" b="1" spc="-200">
                <a:solidFill>
                  <a:srgbClr val="306EC7"/>
                </a:solidFill>
              </a:defRPr>
            </a:lvl1pPr>
          </a:lstStyle>
          <a:p>
            <a:r>
              <a:rPr err="1"/>
              <a:t>Titre</a:t>
            </a:r>
            <a:r>
              <a:t> de </a:t>
            </a:r>
            <a:r>
              <a:rPr lang="fr-FR"/>
              <a:t>la </a:t>
            </a:r>
            <a:r>
              <a:t>diapositive</a:t>
            </a:r>
          </a:p>
        </p:txBody>
      </p:sp>
    </p:spTree>
    <p:extLst>
      <p:ext uri="{BB962C8B-B14F-4D97-AF65-F5344CB8AC3E}">
        <p14:creationId xmlns:p14="http://schemas.microsoft.com/office/powerpoint/2010/main" val="319263892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pic>
        <p:nvPicPr>
          <p:cNvPr id="235" name="Image" descr="Image"/>
          <p:cNvPicPr>
            <a:picLocks noChangeAspect="1"/>
          </p:cNvPicPr>
          <p:nvPr/>
        </p:nvPicPr>
        <p:blipFill>
          <a:blip r:embed="rId2"/>
          <a:stretch>
            <a:fillRect/>
          </a:stretch>
        </p:blipFill>
        <p:spPr>
          <a:xfrm>
            <a:off x="15242233" y="4582713"/>
            <a:ext cx="9139538" cy="9139510"/>
          </a:xfrm>
          <a:prstGeom prst="rect">
            <a:avLst/>
          </a:prstGeom>
          <a:ln w="12700">
            <a:miter lim="400000"/>
          </a:ln>
        </p:spPr>
      </p:pic>
      <p:sp>
        <p:nvSpPr>
          <p:cNvPr id="236" name="Rectangle"/>
          <p:cNvSpPr/>
          <p:nvPr/>
        </p:nvSpPr>
        <p:spPr>
          <a:xfrm>
            <a:off x="12192000" y="-1"/>
            <a:ext cx="12192001" cy="13716002"/>
          </a:xfrm>
          <a:prstGeom prst="rect">
            <a:avLst/>
          </a:prstGeom>
          <a:solidFill>
            <a:srgbClr val="97B2E2"/>
          </a:solidFill>
          <a:ln w="12700">
            <a:miter lim="400000"/>
          </a:ln>
        </p:spPr>
        <p:txBody>
          <a:bodyPr lIns="50798" tIns="50798" rIns="50798" bIns="50798" anchor="ctr"/>
          <a:lstStyle/>
          <a:p>
            <a:pPr marL="0" marR="0" lvl="0" indent="0" algn="ctr" defTabSz="825449"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3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pic>
        <p:nvPicPr>
          <p:cNvPr id="240"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6688" y="1046025"/>
            <a:ext cx="3975102" cy="220968"/>
          </a:xfrm>
          <a:prstGeom prst="rect">
            <a:avLst/>
          </a:prstGeom>
          <a:ln w="12700">
            <a:miter lim="400000"/>
          </a:ln>
        </p:spPr>
      </p:pic>
      <p:sp>
        <p:nvSpPr>
          <p:cNvPr id="241" name="Numéro de diapositive"/>
          <p:cNvSpPr txBox="1">
            <a:spLocks noGrp="1"/>
          </p:cNvSpPr>
          <p:nvPr>
            <p:ph type="sldNum" sz="quarter" idx="2"/>
          </p:nvPr>
        </p:nvSpPr>
        <p:spPr>
          <a:xfrm>
            <a:off x="23708648" y="12784816"/>
            <a:ext cx="516167" cy="405239"/>
          </a:xfrm>
          <a:prstGeom prst="rect">
            <a:avLst/>
          </a:prstGeom>
        </p:spPr>
        <p:txBody>
          <a:bodyPr/>
          <a:lstStyle/>
          <a:p>
            <a:pPr hangingPunct="0">
              <a:defRPr/>
            </a:pPr>
            <a:fld id="{86CB4B4D-7CA3-9044-876B-883B54F8677D}" type="slidenum">
              <a:rPr lang="fr-FR" kern="0" smtClean="0"/>
              <a:pPr hangingPunct="0">
                <a:defRPr/>
              </a:pPr>
              <a:t>‹N°›</a:t>
            </a:fld>
            <a:endParaRPr lang="fr-FR" kern="0"/>
          </a:p>
        </p:txBody>
      </p:sp>
      <p:sp>
        <p:nvSpPr>
          <p:cNvPr id="10" name="Lorem ipsum dolor sit amet, consectetur adipiscing elit. Curabitur sem massa, pulvinar sed ultricies non, ultrices in dui.…">
            <a:extLst>
              <a:ext uri="{FF2B5EF4-FFF2-40B4-BE49-F238E27FC236}">
                <a16:creationId xmlns:a16="http://schemas.microsoft.com/office/drawing/2014/main" id="{FDBE53D1-6E92-E343-928D-8B651BB2748C}"/>
              </a:ext>
            </a:extLst>
          </p:cNvPr>
          <p:cNvSpPr txBox="1">
            <a:spLocks noGrp="1"/>
          </p:cNvSpPr>
          <p:nvPr>
            <p:ph type="body" sz="quarter" idx="21"/>
          </p:nvPr>
        </p:nvSpPr>
        <p:spPr>
          <a:xfrm>
            <a:off x="969431" y="4265439"/>
            <a:ext cx="8247529" cy="6752991"/>
          </a:xfrm>
          <a:prstGeom prst="rect">
            <a:avLst/>
          </a:prstGeom>
        </p:spPr>
        <p:txBody>
          <a:bodyPr/>
          <a:lstStyle>
            <a:lvl1pPr marL="1106485" indent="-1106485">
              <a:buClr>
                <a:srgbClr val="5FC7D1"/>
              </a:buClr>
              <a:buSzPct val="100000"/>
              <a:buChar char="•"/>
              <a:defRPr/>
            </a:lvl1pPr>
          </a:lstStyle>
          <a:p>
            <a:pPr marL="609600" indent="-609600">
              <a:buClr>
                <a:srgbClr val="5FC7D1"/>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600" indent="-609600">
              <a:buClr>
                <a:srgbClr val="5FC7D1"/>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a:t>
            </a:r>
          </a:p>
        </p:txBody>
      </p:sp>
      <p:sp>
        <p:nvSpPr>
          <p:cNvPr id="3" name="Espace réservé du graphique 2">
            <a:extLst>
              <a:ext uri="{FF2B5EF4-FFF2-40B4-BE49-F238E27FC236}">
                <a16:creationId xmlns:a16="http://schemas.microsoft.com/office/drawing/2014/main" id="{0C74D3C4-C952-4141-A4A9-603E1CC2E37A}"/>
              </a:ext>
            </a:extLst>
          </p:cNvPr>
          <p:cNvSpPr>
            <a:spLocks noGrp="1"/>
          </p:cNvSpPr>
          <p:nvPr>
            <p:ph type="chart" sz="quarter" idx="25" hasCustomPrompt="1"/>
          </p:nvPr>
        </p:nvSpPr>
        <p:spPr>
          <a:xfrm>
            <a:off x="16402052" y="5600701"/>
            <a:ext cx="4657727" cy="3629027"/>
          </a:xfrm>
        </p:spPr>
        <p:txBody>
          <a:bodyPr>
            <a:normAutofit/>
          </a:bodyPr>
          <a:lstStyle>
            <a:lvl1pPr>
              <a:defRPr sz="3599" b="1">
                <a:solidFill>
                  <a:srgbClr val="FFFFFF"/>
                </a:solidFill>
              </a:defRPr>
            </a:lvl1pPr>
          </a:lstStyle>
          <a:p>
            <a:r>
              <a:rPr lang="en-GB" b="1" err="1"/>
              <a:t>Insérer</a:t>
            </a:r>
            <a:r>
              <a:rPr lang="en-GB" b="1"/>
              <a:t> un </a:t>
            </a:r>
            <a:r>
              <a:rPr lang="en-GB" b="1" err="1"/>
              <a:t>graphique</a:t>
            </a:r>
            <a:endParaRPr lang="en-GB"/>
          </a:p>
        </p:txBody>
      </p:sp>
      <p:sp>
        <p:nvSpPr>
          <p:cNvPr id="13" name="Titre de diapositive">
            <a:extLst>
              <a:ext uri="{FF2B5EF4-FFF2-40B4-BE49-F238E27FC236}">
                <a16:creationId xmlns:a16="http://schemas.microsoft.com/office/drawing/2014/main" id="{7181A039-80B3-5A45-A7AA-52CCDB7409A9}"/>
              </a:ext>
            </a:extLst>
          </p:cNvPr>
          <p:cNvSpPr txBox="1">
            <a:spLocks noGrp="1"/>
          </p:cNvSpPr>
          <p:nvPr>
            <p:ph type="body" sz="quarter" idx="23" hasCustomPrompt="1"/>
          </p:nvPr>
        </p:nvSpPr>
        <p:spPr>
          <a:xfrm>
            <a:off x="1018802" y="2610001"/>
            <a:ext cx="10347338" cy="1433165"/>
          </a:xfrm>
          <a:prstGeom prst="rect">
            <a:avLst/>
          </a:prstGeom>
        </p:spPr>
        <p:txBody>
          <a:bodyPr anchor="b"/>
          <a:lstStyle>
            <a:lvl1pPr>
              <a:lnSpc>
                <a:spcPct val="80000"/>
              </a:lnSpc>
              <a:spcBef>
                <a:spcPts val="0"/>
              </a:spcBef>
              <a:defRPr sz="5999" b="1" spc="-200">
                <a:solidFill>
                  <a:srgbClr val="306EC7"/>
                </a:solidFill>
              </a:defRPr>
            </a:lvl1pPr>
          </a:lstStyle>
          <a:p>
            <a:r>
              <a:rPr err="1"/>
              <a:t>Titre</a:t>
            </a:r>
            <a:r>
              <a:t> de </a:t>
            </a:r>
            <a:r>
              <a:rPr lang="fr-FR"/>
              <a:t>la </a:t>
            </a:r>
            <a:r>
              <a:t>diapositive</a:t>
            </a:r>
          </a:p>
        </p:txBody>
      </p:sp>
    </p:spTree>
    <p:extLst>
      <p:ext uri="{BB962C8B-B14F-4D97-AF65-F5344CB8AC3E}">
        <p14:creationId xmlns:p14="http://schemas.microsoft.com/office/powerpoint/2010/main" val="64174855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iffres clès">
    <p:spTree>
      <p:nvGrpSpPr>
        <p:cNvPr id="1" name=""/>
        <p:cNvGrpSpPr/>
        <p:nvPr/>
      </p:nvGrpSpPr>
      <p:grpSpPr>
        <a:xfrm>
          <a:off x="0" y="0"/>
          <a:ext cx="0" cy="0"/>
          <a:chOff x="0" y="0"/>
          <a:chExt cx="0" cy="0"/>
        </a:xfrm>
      </p:grpSpPr>
      <p:sp>
        <p:nvSpPr>
          <p:cNvPr id="249" name="Rectangle"/>
          <p:cNvSpPr/>
          <p:nvPr/>
        </p:nvSpPr>
        <p:spPr>
          <a:xfrm>
            <a:off x="12191998" y="-1"/>
            <a:ext cx="12192005" cy="13716002"/>
          </a:xfrm>
          <a:prstGeom prst="rect">
            <a:avLst/>
          </a:prstGeom>
          <a:solidFill>
            <a:srgbClr val="306EC7"/>
          </a:solidFill>
          <a:ln w="12700">
            <a:miter lim="400000"/>
          </a:ln>
        </p:spPr>
        <p:txBody>
          <a:bodyPr lIns="50798" tIns="50798" rIns="50798" bIns="50798" anchor="ctr"/>
          <a:lstStyle/>
          <a:p>
            <a:pPr marL="0" marR="0" lvl="0" indent="0" algn="ctr" defTabSz="825449"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50"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6688" y="1046025"/>
            <a:ext cx="3975102" cy="220968"/>
          </a:xfrm>
          <a:prstGeom prst="rect">
            <a:avLst/>
          </a:prstGeom>
          <a:ln w="12700">
            <a:miter lim="400000"/>
          </a:ln>
        </p:spPr>
      </p:pic>
      <p:pic>
        <p:nvPicPr>
          <p:cNvPr id="252"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3985" y="12640051"/>
            <a:ext cx="977901" cy="685802"/>
          </a:xfrm>
          <a:prstGeom prst="rect">
            <a:avLst/>
          </a:prstGeom>
          <a:ln w="12700">
            <a:miter lim="400000"/>
          </a:ln>
        </p:spPr>
      </p:pic>
      <p:sp>
        <p:nvSpPr>
          <p:cNvPr id="253" name="Lorem ipsum dolor sit amet, consectetur adipiscing elit. Curabitur sem massa, pulvinar sed ultricies non, ultrices in dui."/>
          <p:cNvSpPr txBox="1">
            <a:spLocks noGrp="1"/>
          </p:cNvSpPr>
          <p:nvPr>
            <p:ph type="body" sz="quarter" idx="21"/>
          </p:nvPr>
        </p:nvSpPr>
        <p:spPr>
          <a:xfrm>
            <a:off x="969434" y="4305623"/>
            <a:ext cx="6035945" cy="5218994"/>
          </a:xfrm>
          <a:prstGeom prst="rect">
            <a:avLst/>
          </a:prstGeom>
        </p:spPr>
        <p:txBody>
          <a:bodyPr/>
          <a:lstStyle>
            <a:lvl1pPr>
              <a:buClr>
                <a:srgbClr val="5FC7D1"/>
              </a:buClr>
            </a:lvl1pPr>
          </a:lstStyle>
          <a:p>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a:t>
            </a:r>
          </a:p>
        </p:txBody>
      </p:sp>
      <p:sp>
        <p:nvSpPr>
          <p:cNvPr id="256" name="Numéro de diapositive"/>
          <p:cNvSpPr txBox="1">
            <a:spLocks noGrp="1"/>
          </p:cNvSpPr>
          <p:nvPr>
            <p:ph type="sldNum" sz="quarter" idx="2"/>
          </p:nvPr>
        </p:nvSpPr>
        <p:spPr>
          <a:xfrm>
            <a:off x="23708648" y="12784816"/>
            <a:ext cx="516167" cy="405239"/>
          </a:xfrm>
          <a:prstGeom prst="rect">
            <a:avLst/>
          </a:prstGeom>
        </p:spPr>
        <p:txBody>
          <a:bodyPr/>
          <a:lstStyle>
            <a:lvl1pPr>
              <a:defRPr>
                <a:solidFill>
                  <a:srgbClr val="306EC7"/>
                </a:solidFill>
              </a:defRPr>
            </a:lvl1pPr>
          </a:lstStyle>
          <a:p>
            <a:pPr hangingPunct="0">
              <a:defRPr/>
            </a:pPr>
            <a:fld id="{86CB4B4D-7CA3-9044-876B-883B54F8677D}" type="slidenum">
              <a:rPr lang="fr-FR" kern="0" smtClean="0"/>
              <a:pPr hangingPunct="0">
                <a:defRPr/>
              </a:pPr>
              <a:t>‹N°›</a:t>
            </a:fld>
            <a:endParaRPr lang="fr-FR" kern="0"/>
          </a:p>
        </p:txBody>
      </p:sp>
      <p:sp>
        <p:nvSpPr>
          <p:cNvPr id="12" name="90%…">
            <a:extLst>
              <a:ext uri="{FF2B5EF4-FFF2-40B4-BE49-F238E27FC236}">
                <a16:creationId xmlns:a16="http://schemas.microsoft.com/office/drawing/2014/main" id="{E6428975-054C-614F-9A0C-BC76538F098F}"/>
              </a:ext>
            </a:extLst>
          </p:cNvPr>
          <p:cNvSpPr>
            <a:spLocks noGrp="1"/>
          </p:cNvSpPr>
          <p:nvPr>
            <p:ph type="body" sz="half" idx="22"/>
          </p:nvPr>
        </p:nvSpPr>
        <p:spPr>
          <a:xfrm>
            <a:off x="16771215" y="1279702"/>
            <a:ext cx="7630164" cy="12445484"/>
          </a:xfrm>
          <a:prstGeom prst="rect">
            <a:avLst/>
          </a:prstGeom>
        </p:spPr>
        <p:txBody>
          <a:bodyPr anchor="ctr"/>
          <a:lstStyle>
            <a:lvl1pPr defTabSz="1498365">
              <a:lnSpc>
                <a:spcPct val="100000"/>
              </a:lnSpc>
              <a:spcBef>
                <a:spcPts val="0"/>
              </a:spcBef>
              <a:defRPr sz="3200" b="1">
                <a:solidFill>
                  <a:srgbClr val="FFFFFF"/>
                </a:solidFill>
              </a:defRPr>
            </a:lvl1pPr>
          </a:lstStyle>
          <a:p>
            <a:pPr defTabSz="825500">
              <a:lnSpc>
                <a:spcPct val="100000"/>
              </a:lnSpc>
              <a:spcBef>
                <a:spcPts val="0"/>
              </a:spcBef>
              <a:defRPr sz="20000" b="1">
                <a:solidFill>
                  <a:srgbClr val="FFFFFF"/>
                </a:solidFill>
              </a:defRPr>
            </a:pPr>
            <a:r>
              <a:t>90%</a:t>
            </a:r>
          </a:p>
          <a:p>
            <a:pPr defTabSz="825500">
              <a:lnSpc>
                <a:spcPct val="100000"/>
              </a:lnSpc>
              <a:spcBef>
                <a:spcPts val="0"/>
              </a:spcBef>
              <a:defRPr sz="3200">
                <a:solidFill>
                  <a:srgbClr val="FFFFFF"/>
                </a:solidFill>
              </a:defRPr>
            </a:pPr>
            <a:r>
              <a:t>Lorem ipsum</a:t>
            </a:r>
          </a:p>
        </p:txBody>
      </p:sp>
      <p:sp>
        <p:nvSpPr>
          <p:cNvPr id="14" name="Titre de diapositive">
            <a:extLst>
              <a:ext uri="{FF2B5EF4-FFF2-40B4-BE49-F238E27FC236}">
                <a16:creationId xmlns:a16="http://schemas.microsoft.com/office/drawing/2014/main" id="{95F0B6C4-4ECB-0245-93D0-209FCE83F92D}"/>
              </a:ext>
            </a:extLst>
          </p:cNvPr>
          <p:cNvSpPr txBox="1">
            <a:spLocks noGrp="1"/>
          </p:cNvSpPr>
          <p:nvPr>
            <p:ph type="body" sz="quarter" idx="23" hasCustomPrompt="1"/>
          </p:nvPr>
        </p:nvSpPr>
        <p:spPr>
          <a:xfrm>
            <a:off x="1018802" y="2610001"/>
            <a:ext cx="10347338" cy="1433165"/>
          </a:xfrm>
          <a:prstGeom prst="rect">
            <a:avLst/>
          </a:prstGeom>
          <a:ln w="12700">
            <a:miter lim="400000"/>
          </a:ln>
        </p:spPr>
        <p:txBody>
          <a:bodyPr lIns="50800" tIns="50800" rIns="50800" bIns="50800" anchor="b">
            <a:normAutofit/>
          </a:bodyPr>
          <a:lstStyle>
            <a:lvl1pPr>
              <a:defRPr sz="5999" b="1" spc="-200" dirty="0">
                <a:solidFill>
                  <a:srgbClr val="306EC7"/>
                </a:solidFill>
              </a:defRPr>
            </a:lvl1pPr>
          </a:lstStyle>
          <a:p>
            <a:pPr lvl="0">
              <a:lnSpc>
                <a:spcPct val="80000"/>
              </a:lnSpc>
              <a:spcBef>
                <a:spcPts val="0"/>
              </a:spcBef>
            </a:pPr>
            <a:r>
              <a:rPr err="1"/>
              <a:t>Titre</a:t>
            </a:r>
            <a:r>
              <a:t> de </a:t>
            </a:r>
            <a:r>
              <a:rPr lang="fr-FR"/>
              <a:t>la </a:t>
            </a:r>
            <a:r>
              <a:t>diapositive</a:t>
            </a:r>
          </a:p>
        </p:txBody>
      </p:sp>
      <p:pic>
        <p:nvPicPr>
          <p:cNvPr id="11" name="Image" descr="Image">
            <a:extLst>
              <a:ext uri="{FF2B5EF4-FFF2-40B4-BE49-F238E27FC236}">
                <a16:creationId xmlns:a16="http://schemas.microsoft.com/office/drawing/2014/main" id="{97283720-1FCD-4499-B057-F5511354D3A6}"/>
              </a:ext>
            </a:extLst>
          </p:cNvPr>
          <p:cNvPicPr>
            <a:picLocks noChangeAspect="1"/>
          </p:cNvPicPr>
          <p:nvPr userDrawn="1"/>
        </p:nvPicPr>
        <p:blipFill>
          <a:blip r:embed="rId4"/>
          <a:stretch>
            <a:fillRect/>
          </a:stretch>
        </p:blipFill>
        <p:spPr>
          <a:xfrm>
            <a:off x="7638186" y="6861070"/>
            <a:ext cx="9133028" cy="6853566"/>
          </a:xfrm>
          <a:prstGeom prst="rect">
            <a:avLst/>
          </a:prstGeom>
          <a:ln w="12700">
            <a:miter lim="400000"/>
          </a:ln>
        </p:spPr>
      </p:pic>
      <p:pic>
        <p:nvPicPr>
          <p:cNvPr id="15" name="Image 14">
            <a:extLst>
              <a:ext uri="{FF2B5EF4-FFF2-40B4-BE49-F238E27FC236}">
                <a16:creationId xmlns:a16="http://schemas.microsoft.com/office/drawing/2014/main" id="{DA6A4E8E-3D82-4DF9-A8D8-819CC513081F}"/>
              </a:ext>
            </a:extLst>
          </p:cNvPr>
          <p:cNvPicPr>
            <a:picLocks noChangeAspect="1"/>
          </p:cNvPicPr>
          <p:nvPr userDrawn="1"/>
        </p:nvPicPr>
        <p:blipFill>
          <a:blip r:embed="rId5"/>
          <a:stretch>
            <a:fillRect/>
          </a:stretch>
        </p:blipFill>
        <p:spPr>
          <a:xfrm>
            <a:off x="969434" y="894757"/>
            <a:ext cx="2794106" cy="523508"/>
          </a:xfrm>
          <a:prstGeom prst="rect">
            <a:avLst/>
          </a:prstGeom>
        </p:spPr>
      </p:pic>
    </p:spTree>
    <p:extLst>
      <p:ext uri="{BB962C8B-B14F-4D97-AF65-F5344CB8AC3E}">
        <p14:creationId xmlns:p14="http://schemas.microsoft.com/office/powerpoint/2010/main" val="37346274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reserve="1">
  <p:cSld name="Conlusion">
    <p:bg>
      <p:bgPr>
        <a:solidFill>
          <a:srgbClr val="306EC7"/>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D2270D0E-E076-9D4F-8F20-369BB56EE773}"/>
              </a:ext>
            </a:extLst>
          </p:cNvPr>
          <p:cNvSpPr/>
          <p:nvPr userDrawn="1"/>
        </p:nvSpPr>
        <p:spPr>
          <a:xfrm>
            <a:off x="-9849" y="-1"/>
            <a:ext cx="24403696" cy="1745434"/>
          </a:xfrm>
          <a:prstGeom prst="rect">
            <a:avLst/>
          </a:prstGeom>
          <a:solidFill>
            <a:srgbClr val="FFFFFF"/>
          </a:solidFill>
          <a:ln w="12700">
            <a:miter lim="400000"/>
          </a:ln>
        </p:spPr>
        <p:txBody>
          <a:bodyPr lIns="50798" tIns="50798" rIns="50798" bIns="50798" anchor="ctr"/>
          <a:lstStyle/>
          <a:p>
            <a:pPr marL="0" marR="0" lvl="0" indent="0" algn="ctr" defTabSz="825449" rtl="0" eaLnBrk="1" fontAlgn="auto" latinLnBrk="0" hangingPunct="0">
              <a:lnSpc>
                <a:spcPct val="120000"/>
              </a:lnSpc>
              <a:spcBef>
                <a:spcPts val="0"/>
              </a:spcBef>
              <a:spcAft>
                <a:spcPts val="0"/>
              </a:spcAft>
              <a:buClrTx/>
              <a:buSzTx/>
              <a:buFontTx/>
              <a:buNone/>
              <a:tabLst/>
              <a:defRPr sz="3000" cap="all">
                <a:solidFill>
                  <a:srgbClr val="FFFFFF"/>
                </a:solidFill>
                <a:latin typeface="Proxima Nova Extrabold"/>
                <a:ea typeface="Proxima Nova Extrabold"/>
                <a:cs typeface="Proxima Nova Extrabold"/>
                <a:sym typeface="Proxima Nova Extrabold"/>
              </a:defRPr>
            </a:pPr>
            <a:endParaRPr kumimoji="0" sz="3000" b="0" i="0" u="none" strike="noStrike" kern="0" cap="all" spc="0" normalizeH="0" baseline="0" noProof="0">
              <a:ln>
                <a:noFill/>
              </a:ln>
              <a:solidFill>
                <a:srgbClr val="FFFFFF"/>
              </a:solidFill>
              <a:effectLst/>
              <a:uLnTx/>
              <a:uFillTx/>
              <a:latin typeface="Proxima Nova Extrabold"/>
              <a:sym typeface="Proxima Nova Extrabold"/>
            </a:endParaRPr>
          </a:p>
        </p:txBody>
      </p:sp>
      <p:pic>
        <p:nvPicPr>
          <p:cNvPr id="30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304" name="Image" descr="Image"/>
          <p:cNvPicPr>
            <a:picLocks noChangeAspect="1"/>
          </p:cNvPicPr>
          <p:nvPr/>
        </p:nvPicPr>
        <p:blipFill>
          <a:blip r:embed="rId3"/>
          <a:stretch>
            <a:fillRect/>
          </a:stretch>
        </p:blipFill>
        <p:spPr>
          <a:xfrm>
            <a:off x="15244255" y="4571983"/>
            <a:ext cx="9144105" cy="9144039"/>
          </a:xfrm>
          <a:prstGeom prst="rect">
            <a:avLst/>
          </a:prstGeom>
          <a:ln w="12700">
            <a:miter lim="400000"/>
          </a:ln>
        </p:spPr>
      </p:pic>
      <p:sp>
        <p:nvSpPr>
          <p:cNvPr id="305" name="Titre de diapositive"/>
          <p:cNvSpPr txBox="1">
            <a:spLocks noGrp="1"/>
          </p:cNvSpPr>
          <p:nvPr>
            <p:ph type="body" sz="quarter" idx="21" hasCustomPrompt="1"/>
          </p:nvPr>
        </p:nvSpPr>
        <p:spPr>
          <a:xfrm>
            <a:off x="969436" y="6141420"/>
            <a:ext cx="10347338" cy="1433164"/>
          </a:xfrm>
          <a:prstGeom prst="rect">
            <a:avLst/>
          </a:prstGeom>
        </p:spPr>
        <p:txBody>
          <a:bodyPr anchor="ctr"/>
          <a:lstStyle>
            <a:lvl1pPr>
              <a:lnSpc>
                <a:spcPct val="80000"/>
              </a:lnSpc>
              <a:spcBef>
                <a:spcPts val="0"/>
              </a:spcBef>
              <a:defRPr sz="5999" b="1" spc="-200">
                <a:solidFill>
                  <a:srgbClr val="FFFFFF"/>
                </a:solidFill>
              </a:defRPr>
            </a:lvl1pPr>
          </a:lstStyle>
          <a:p>
            <a:r>
              <a:t>Merci </a:t>
            </a:r>
            <a:r>
              <a:rPr lang="fr-FR"/>
              <a:t>de</a:t>
            </a:r>
            <a:r>
              <a:t> </a:t>
            </a:r>
            <a:r>
              <a:rPr err="1"/>
              <a:t>votre</a:t>
            </a:r>
            <a:r>
              <a:t> attention</a:t>
            </a:r>
          </a:p>
        </p:txBody>
      </p:sp>
      <p:pic>
        <p:nvPicPr>
          <p:cNvPr id="9" name="Image 8">
            <a:extLst>
              <a:ext uri="{FF2B5EF4-FFF2-40B4-BE49-F238E27FC236}">
                <a16:creationId xmlns:a16="http://schemas.microsoft.com/office/drawing/2014/main" id="{88042BB4-60B4-4847-85E9-6C97A1F171DE}"/>
              </a:ext>
            </a:extLst>
          </p:cNvPr>
          <p:cNvPicPr>
            <a:picLocks noChangeAspect="1"/>
          </p:cNvPicPr>
          <p:nvPr userDrawn="1"/>
        </p:nvPicPr>
        <p:blipFill>
          <a:blip r:embed="rId4"/>
          <a:stretch>
            <a:fillRect/>
          </a:stretch>
        </p:blipFill>
        <p:spPr>
          <a:xfrm>
            <a:off x="969434" y="894757"/>
            <a:ext cx="2794106" cy="523508"/>
          </a:xfrm>
          <a:prstGeom prst="rect">
            <a:avLst/>
          </a:prstGeom>
        </p:spPr>
      </p:pic>
    </p:spTree>
    <p:extLst>
      <p:ext uri="{BB962C8B-B14F-4D97-AF65-F5344CB8AC3E}">
        <p14:creationId xmlns:p14="http://schemas.microsoft.com/office/powerpoint/2010/main" val="170330918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defTabSz="1828688">
              <a:defRPr/>
            </a:pPr>
            <a:endParaRPr lang="en-US" sz="3599"/>
          </a:p>
        </p:txBody>
      </p:sp>
      <p:sp>
        <p:nvSpPr>
          <p:cNvPr id="5" name="Footer Placeholder 4"/>
          <p:cNvSpPr>
            <a:spLocks noGrp="1"/>
          </p:cNvSpPr>
          <p:nvPr>
            <p:ph type="ftr" sz="quarter" idx="11"/>
          </p:nvPr>
        </p:nvSpPr>
        <p:spPr/>
        <p:txBody>
          <a:bodyPr/>
          <a:lstStyle/>
          <a:p>
            <a:pPr defTabSz="1828688">
              <a:defRPr/>
            </a:pPr>
            <a:endParaRPr lang="en-US" sz="3599"/>
          </a:p>
        </p:txBody>
      </p:sp>
      <p:sp>
        <p:nvSpPr>
          <p:cNvPr id="6" name="Slide Number Placeholder 5"/>
          <p:cNvSpPr>
            <a:spLocks noGrp="1"/>
          </p:cNvSpPr>
          <p:nvPr>
            <p:ph type="sldNum" sz="quarter" idx="12"/>
          </p:nvPr>
        </p:nvSpPr>
        <p:spPr/>
        <p:txBody>
          <a:bodyPr/>
          <a:lstStyle/>
          <a:p>
            <a:pPr>
              <a:defRPr/>
            </a:pPr>
            <a:fld id="{48F63A3B-78C7-47BE-AE5E-E10140E04643}" type="slidenum">
              <a:rPr lang="en-US" smtClean="0"/>
              <a:pPr>
                <a:defRPr/>
              </a:pPr>
              <a:t>‹N°›</a:t>
            </a:fld>
            <a:endParaRPr lang="en-US"/>
          </a:p>
        </p:txBody>
      </p:sp>
      <p:pic>
        <p:nvPicPr>
          <p:cNvPr id="9" name="Image" descr="Image">
            <a:extLst>
              <a:ext uri="{FF2B5EF4-FFF2-40B4-BE49-F238E27FC236}">
                <a16:creationId xmlns:a16="http://schemas.microsoft.com/office/drawing/2014/main" id="{3693FA65-772F-44BA-8B00-9FDBA4C03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3" y="12682351"/>
            <a:ext cx="2909351" cy="633533"/>
          </a:xfrm>
          <a:prstGeom prst="rect">
            <a:avLst/>
          </a:prstGeom>
          <a:ln w="12700">
            <a:miter lim="400000"/>
          </a:ln>
        </p:spPr>
      </p:pic>
      <p:sp>
        <p:nvSpPr>
          <p:cNvPr id="8" name="ZoneTexte 7">
            <a:extLst>
              <a:ext uri="{FF2B5EF4-FFF2-40B4-BE49-F238E27FC236}">
                <a16:creationId xmlns:a16="http://schemas.microsoft.com/office/drawing/2014/main" id="{79E47A34-4D26-41DD-A032-4C0DABD4CFCA}"/>
              </a:ext>
            </a:extLst>
          </p:cNvPr>
          <p:cNvSpPr txBox="1"/>
          <p:nvPr userDrawn="1"/>
        </p:nvSpPr>
        <p:spPr>
          <a:xfrm>
            <a:off x="390067" y="12718710"/>
            <a:ext cx="2583343" cy="400110"/>
          </a:xfrm>
          <a:prstGeom prst="rect">
            <a:avLst/>
          </a:prstGeom>
          <a:noFill/>
        </p:spPr>
        <p:txBody>
          <a:bodyPr wrap="square" rtlCol="0">
            <a:spAutoFit/>
          </a:bodyPr>
          <a:lstStyle/>
          <a:p>
            <a:pPr marL="0" marR="0" lvl="0" indent="0" algn="l" defTabSz="1828688"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a:ln>
                  <a:noFill/>
                </a:ln>
                <a:solidFill>
                  <a:srgbClr val="5E5E5E">
                    <a:lumMod val="50000"/>
                  </a:srgbClr>
                </a:solidFill>
                <a:effectLst/>
                <a:uLnTx/>
                <a:uFillTx/>
                <a:latin typeface="Helvetica"/>
                <a:cs typeface="Helvetica"/>
              </a:rPr>
              <a:t>Janvier 2021</a:t>
            </a:r>
          </a:p>
        </p:txBody>
      </p:sp>
    </p:spTree>
    <p:extLst>
      <p:ext uri="{BB962C8B-B14F-4D97-AF65-F5344CB8AC3E}">
        <p14:creationId xmlns:p14="http://schemas.microsoft.com/office/powerpoint/2010/main" val="455171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85165" y="730254"/>
            <a:ext cx="14942374" cy="2651126"/>
          </a:xfrm>
        </p:spPr>
        <p:txBody>
          <a:bodyPr lIns="0" tIns="0" rIns="0" bIns="0" anchor="t" anchorCtr="0">
            <a:normAutofit/>
          </a:bodyPr>
          <a:lstStyle>
            <a:lvl1pPr>
              <a:defRPr sz="6400" b="1">
                <a:solidFill>
                  <a:srgbClr val="095BA3"/>
                </a:solidFill>
              </a:defRPr>
            </a:lvl1pPr>
          </a:lstStyle>
          <a:p>
            <a:r>
              <a:rPr lang="fr-FR"/>
              <a:t>CLIQUEZ ET MODIFIEZ LE TITRE</a:t>
            </a:r>
            <a:endParaRPr lang="en-US"/>
          </a:p>
        </p:txBody>
      </p:sp>
      <p:sp>
        <p:nvSpPr>
          <p:cNvPr id="3" name="Content Placeholder 2"/>
          <p:cNvSpPr>
            <a:spLocks noGrp="1"/>
          </p:cNvSpPr>
          <p:nvPr>
            <p:ph idx="1"/>
          </p:nvPr>
        </p:nvSpPr>
        <p:spPr>
          <a:xfrm>
            <a:off x="3510225" y="3651250"/>
            <a:ext cx="19197375" cy="8702676"/>
          </a:xfrm>
        </p:spPr>
        <p:txBody>
          <a:bodyPr lIns="0" tIns="0" rIns="0" bIns="0"/>
          <a:lstStyle>
            <a:lvl1pPr marL="0" indent="0">
              <a:buNone/>
              <a:defRPr sz="4000">
                <a:solidFill>
                  <a:srgbClr val="095BA3"/>
                </a:solidFill>
              </a:defRPr>
            </a:lvl1pPr>
            <a:lvl2pPr>
              <a:buClr>
                <a:srgbClr val="D8117D"/>
              </a:buClr>
              <a:defRPr sz="4000">
                <a:solidFill>
                  <a:srgbClr val="095BA3"/>
                </a:solidFill>
              </a:defRPr>
            </a:lvl2pPr>
            <a:lvl3pPr>
              <a:buClr>
                <a:srgbClr val="D8117D"/>
              </a:buClr>
              <a:defRPr>
                <a:solidFill>
                  <a:srgbClr val="095BA3"/>
                </a:solidFill>
              </a:defRPr>
            </a:lvl3pPr>
            <a:lvl4pPr>
              <a:buClr>
                <a:srgbClr val="D8117D"/>
              </a:buClr>
              <a:defRPr>
                <a:solidFill>
                  <a:srgbClr val="095BA3"/>
                </a:solidFill>
              </a:defRPr>
            </a:lvl4pPr>
            <a:lvl5pPr>
              <a:buClr>
                <a:srgbClr val="D8117D"/>
              </a:buClr>
              <a:defRPr>
                <a:solidFill>
                  <a:srgbClr val="095BA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1" name="Image" descr="Image">
            <a:extLst>
              <a:ext uri="{FF2B5EF4-FFF2-40B4-BE49-F238E27FC236}">
                <a16:creationId xmlns:a16="http://schemas.microsoft.com/office/drawing/2014/main" id="{3E40AC13-EF78-4B23-BFE9-9F1676C728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4175" y="13032845"/>
            <a:ext cx="2909351" cy="633533"/>
          </a:xfrm>
          <a:prstGeom prst="rect">
            <a:avLst/>
          </a:prstGeom>
          <a:ln w="12700">
            <a:miter lim="400000"/>
          </a:ln>
        </p:spPr>
      </p:pic>
      <p:sp>
        <p:nvSpPr>
          <p:cNvPr id="12" name="ZoneTexte 11">
            <a:extLst>
              <a:ext uri="{FF2B5EF4-FFF2-40B4-BE49-F238E27FC236}">
                <a16:creationId xmlns:a16="http://schemas.microsoft.com/office/drawing/2014/main" id="{6A8DBBC8-6F69-47B1-93B3-E8BCA8EE9955}"/>
              </a:ext>
            </a:extLst>
          </p:cNvPr>
          <p:cNvSpPr txBox="1"/>
          <p:nvPr userDrawn="1"/>
        </p:nvSpPr>
        <p:spPr>
          <a:xfrm>
            <a:off x="949701" y="13109086"/>
            <a:ext cx="2420570" cy="400110"/>
          </a:xfrm>
          <a:prstGeom prst="rect">
            <a:avLst/>
          </a:prstGeom>
          <a:noFill/>
        </p:spPr>
        <p:txBody>
          <a:bodyPr wrap="square" rtlCol="0">
            <a:spAutoFit/>
          </a:bodyPr>
          <a:lstStyle/>
          <a:p>
            <a:r>
              <a:rPr lang="fr-FR" sz="2000">
                <a:solidFill>
                  <a:schemeClr val="bg1"/>
                </a:solidFill>
              </a:rPr>
              <a:t>Janvier 2021</a:t>
            </a:r>
          </a:p>
        </p:txBody>
      </p:sp>
      <p:pic>
        <p:nvPicPr>
          <p:cNvPr id="14" name="Image" descr="Image">
            <a:extLst>
              <a:ext uri="{FF2B5EF4-FFF2-40B4-BE49-F238E27FC236}">
                <a16:creationId xmlns:a16="http://schemas.microsoft.com/office/drawing/2014/main" id="{008F12FB-2548-4120-B22E-D3FE0CB0C1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16708" y="12992709"/>
            <a:ext cx="1235186" cy="645433"/>
          </a:xfrm>
          <a:prstGeom prst="rect">
            <a:avLst/>
          </a:prstGeom>
          <a:ln w="12700">
            <a:miter lim="400000"/>
          </a:ln>
        </p:spPr>
      </p:pic>
      <p:sp>
        <p:nvSpPr>
          <p:cNvPr id="16" name="Numéro de diapositive">
            <a:extLst>
              <a:ext uri="{FF2B5EF4-FFF2-40B4-BE49-F238E27FC236}">
                <a16:creationId xmlns:a16="http://schemas.microsoft.com/office/drawing/2014/main" id="{38135B1E-D563-4B6A-A120-DF972D938D50}"/>
              </a:ext>
            </a:extLst>
          </p:cNvPr>
          <p:cNvSpPr txBox="1">
            <a:spLocks/>
          </p:cNvSpPr>
          <p:nvPr userDrawn="1"/>
        </p:nvSpPr>
        <p:spPr>
          <a:xfrm>
            <a:off x="22923998" y="13048976"/>
            <a:ext cx="1235186" cy="540900"/>
          </a:xfrm>
          <a:prstGeom prst="rect">
            <a:avLst/>
          </a:prstGeom>
        </p:spPr>
        <p:txBody>
          <a:bodyPr vert="horz" lIns="182876" tIns="91437" rIns="182876" bIns="91437"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fr-FR" sz="2400" smtClean="0">
                <a:solidFill>
                  <a:schemeClr val="bg1"/>
                </a:solidFill>
              </a:rPr>
              <a:pPr/>
              <a:t>‹N°›</a:t>
            </a:fld>
            <a:endParaRPr lang="fr-FR" sz="2400">
              <a:solidFill>
                <a:schemeClr val="bg1"/>
              </a:solidFill>
            </a:endParaRPr>
          </a:p>
        </p:txBody>
      </p:sp>
      <p:pic>
        <p:nvPicPr>
          <p:cNvPr id="17" name="Image" descr="Image">
            <a:extLst>
              <a:ext uri="{FF2B5EF4-FFF2-40B4-BE49-F238E27FC236}">
                <a16:creationId xmlns:a16="http://schemas.microsoft.com/office/drawing/2014/main" id="{33E7BE30-FC69-4B95-A1F2-D0235E2A8D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64002" y="310996"/>
            <a:ext cx="6578600" cy="274280"/>
          </a:xfrm>
          <a:prstGeom prst="rect">
            <a:avLst/>
          </a:prstGeom>
          <a:ln w="12700">
            <a:miter lim="400000"/>
          </a:ln>
        </p:spPr>
      </p:pic>
      <p:pic>
        <p:nvPicPr>
          <p:cNvPr id="18" name="Image" descr="Image">
            <a:extLst>
              <a:ext uri="{FF2B5EF4-FFF2-40B4-BE49-F238E27FC236}">
                <a16:creationId xmlns:a16="http://schemas.microsoft.com/office/drawing/2014/main" id="{98CC8604-B23D-4842-AF58-624EB05DCE4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24114" y="223602"/>
            <a:ext cx="4145926" cy="584162"/>
          </a:xfrm>
          <a:prstGeom prst="rect">
            <a:avLst/>
          </a:prstGeom>
          <a:ln w="12700">
            <a:miter lim="400000"/>
          </a:ln>
        </p:spPr>
      </p:pic>
    </p:spTree>
    <p:extLst>
      <p:ext uri="{BB962C8B-B14F-4D97-AF65-F5344CB8AC3E}">
        <p14:creationId xmlns:p14="http://schemas.microsoft.com/office/powerpoint/2010/main" val="121479156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tête de section">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4195595" y="1435263"/>
            <a:ext cx="14336247" cy="7454096"/>
          </a:xfrm>
        </p:spPr>
        <p:txBody>
          <a:bodyPr lIns="0" tIns="0" rIns="0" bIns="0" anchor="ctr" anchorCtr="0">
            <a:normAutofit/>
          </a:bodyPr>
          <a:lstStyle>
            <a:lvl1pPr algn="r">
              <a:defRPr sz="7999">
                <a:solidFill>
                  <a:srgbClr val="095BA3"/>
                </a:solidFill>
              </a:defRPr>
            </a:lvl1pPr>
          </a:lstStyle>
          <a:p>
            <a:r>
              <a:rPr lang="fr-FR"/>
              <a:t>CLIQUEZ ET MODIFIEZ LE TITRE</a:t>
            </a:r>
            <a:endParaRPr lang="en-US"/>
          </a:p>
        </p:txBody>
      </p:sp>
      <p:pic>
        <p:nvPicPr>
          <p:cNvPr id="8" name="Image" descr="Image">
            <a:extLst>
              <a:ext uri="{FF2B5EF4-FFF2-40B4-BE49-F238E27FC236}">
                <a16:creationId xmlns:a16="http://schemas.microsoft.com/office/drawing/2014/main" id="{02648F7D-61D3-4018-A303-AECCA1066A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4175" y="13032845"/>
            <a:ext cx="2909351" cy="633533"/>
          </a:xfrm>
          <a:prstGeom prst="rect">
            <a:avLst/>
          </a:prstGeom>
          <a:ln w="12700">
            <a:miter lim="400000"/>
          </a:ln>
        </p:spPr>
      </p:pic>
      <p:sp>
        <p:nvSpPr>
          <p:cNvPr id="13" name="ZoneTexte 12">
            <a:extLst>
              <a:ext uri="{FF2B5EF4-FFF2-40B4-BE49-F238E27FC236}">
                <a16:creationId xmlns:a16="http://schemas.microsoft.com/office/drawing/2014/main" id="{59242EF0-749D-4A2B-BF45-D45665C373CC}"/>
              </a:ext>
            </a:extLst>
          </p:cNvPr>
          <p:cNvSpPr txBox="1"/>
          <p:nvPr userDrawn="1"/>
        </p:nvSpPr>
        <p:spPr>
          <a:xfrm>
            <a:off x="949701" y="13109086"/>
            <a:ext cx="2420570" cy="400110"/>
          </a:xfrm>
          <a:prstGeom prst="rect">
            <a:avLst/>
          </a:prstGeom>
          <a:noFill/>
        </p:spPr>
        <p:txBody>
          <a:bodyPr wrap="square" rtlCol="0">
            <a:spAutoFit/>
          </a:bodyPr>
          <a:lstStyle/>
          <a:p>
            <a:r>
              <a:rPr lang="fr-FR" sz="2000">
                <a:solidFill>
                  <a:schemeClr val="bg1"/>
                </a:solidFill>
              </a:rPr>
              <a:t>Janvier 2021</a:t>
            </a:r>
          </a:p>
        </p:txBody>
      </p:sp>
      <p:pic>
        <p:nvPicPr>
          <p:cNvPr id="15" name="Image" descr="Image">
            <a:extLst>
              <a:ext uri="{FF2B5EF4-FFF2-40B4-BE49-F238E27FC236}">
                <a16:creationId xmlns:a16="http://schemas.microsoft.com/office/drawing/2014/main" id="{0EB31EC3-7FE7-4E79-9DD0-7F988BAA12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16708" y="12992709"/>
            <a:ext cx="1235186" cy="645433"/>
          </a:xfrm>
          <a:prstGeom prst="rect">
            <a:avLst/>
          </a:prstGeom>
          <a:ln w="12700">
            <a:miter lim="400000"/>
          </a:ln>
        </p:spPr>
      </p:pic>
      <p:sp>
        <p:nvSpPr>
          <p:cNvPr id="16" name="Numéro de diapositive">
            <a:extLst>
              <a:ext uri="{FF2B5EF4-FFF2-40B4-BE49-F238E27FC236}">
                <a16:creationId xmlns:a16="http://schemas.microsoft.com/office/drawing/2014/main" id="{F3015BBC-A8BA-4D12-8F76-F94AAAFAF10D}"/>
              </a:ext>
            </a:extLst>
          </p:cNvPr>
          <p:cNvSpPr txBox="1">
            <a:spLocks/>
          </p:cNvSpPr>
          <p:nvPr userDrawn="1"/>
        </p:nvSpPr>
        <p:spPr>
          <a:xfrm>
            <a:off x="22923998" y="13048976"/>
            <a:ext cx="1235186" cy="540900"/>
          </a:xfrm>
          <a:prstGeom prst="rect">
            <a:avLst/>
          </a:prstGeom>
        </p:spPr>
        <p:txBody>
          <a:bodyPr vert="horz" lIns="182876" tIns="91437" rIns="182876" bIns="91437"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fr-FR" sz="2400" smtClean="0">
                <a:solidFill>
                  <a:schemeClr val="bg1"/>
                </a:solidFill>
              </a:rPr>
              <a:pPr/>
              <a:t>‹N°›</a:t>
            </a:fld>
            <a:endParaRPr lang="fr-FR" sz="2400">
              <a:solidFill>
                <a:schemeClr val="bg1"/>
              </a:solidFill>
            </a:endParaRPr>
          </a:p>
        </p:txBody>
      </p:sp>
      <p:pic>
        <p:nvPicPr>
          <p:cNvPr id="17" name="Image" descr="Image">
            <a:extLst>
              <a:ext uri="{FF2B5EF4-FFF2-40B4-BE49-F238E27FC236}">
                <a16:creationId xmlns:a16="http://schemas.microsoft.com/office/drawing/2014/main" id="{1EACF151-F45E-484D-AD46-F911F59082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64002" y="310996"/>
            <a:ext cx="6578600" cy="274280"/>
          </a:xfrm>
          <a:prstGeom prst="rect">
            <a:avLst/>
          </a:prstGeom>
          <a:ln w="12700">
            <a:miter lim="400000"/>
          </a:ln>
        </p:spPr>
      </p:pic>
      <p:pic>
        <p:nvPicPr>
          <p:cNvPr id="18" name="Image" descr="Image">
            <a:extLst>
              <a:ext uri="{FF2B5EF4-FFF2-40B4-BE49-F238E27FC236}">
                <a16:creationId xmlns:a16="http://schemas.microsoft.com/office/drawing/2014/main" id="{E64F8F0C-F55C-4A63-BD9D-8BE396D8D6A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24114" y="223602"/>
            <a:ext cx="4145926" cy="584162"/>
          </a:xfrm>
          <a:prstGeom prst="rect">
            <a:avLst/>
          </a:prstGeom>
          <a:ln w="12700">
            <a:miter lim="400000"/>
          </a:ln>
        </p:spPr>
      </p:pic>
    </p:spTree>
    <p:extLst>
      <p:ext uri="{BB962C8B-B14F-4D97-AF65-F5344CB8AC3E}">
        <p14:creationId xmlns:p14="http://schemas.microsoft.com/office/powerpoint/2010/main" val="128097097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exte long">
    <p:spTree>
      <p:nvGrpSpPr>
        <p:cNvPr id="1" name=""/>
        <p:cNvGrpSpPr/>
        <p:nvPr/>
      </p:nvGrpSpPr>
      <p:grpSpPr>
        <a:xfrm>
          <a:off x="0" y="0"/>
          <a:ext cx="0" cy="0"/>
          <a:chOff x="0" y="0"/>
          <a:chExt cx="0" cy="0"/>
        </a:xfrm>
      </p:grpSpPr>
      <p:sp>
        <p:nvSpPr>
          <p:cNvPr id="189" name="Lorem ipsum  Lorem ipsum dolor sit amet, consectetur adipiscing elit. Curabitur sem massa, pulvinar sed ultricies non, ultrices in dui. Fusce faucibus arcu ex, quis viverra risus pretium nec. Pellentesque maximus nulla id enim vehicula, ut aliquet orci t"/>
          <p:cNvSpPr txBox="1">
            <a:spLocks noGrp="1"/>
          </p:cNvSpPr>
          <p:nvPr>
            <p:ph type="body" idx="21"/>
          </p:nvPr>
        </p:nvSpPr>
        <p:spPr>
          <a:xfrm>
            <a:off x="969432" y="3486503"/>
            <a:ext cx="22445138" cy="8814970"/>
          </a:xfrm>
          <a:prstGeom prst="rect">
            <a:avLst/>
          </a:prstGeom>
        </p:spPr>
        <p:txBody>
          <a:bodyPr/>
          <a:lstStyle/>
          <a:p>
            <a:pPr>
              <a:defRPr sz="6000" b="1" u="sng">
                <a:solidFill>
                  <a:srgbClr val="306EC7"/>
                </a:solidFill>
              </a:defRPr>
            </a:pPr>
            <a:r>
              <a:t>Lorem ipsum</a:t>
            </a:r>
          </a:p>
          <a:p>
            <a:pPr>
              <a:defRPr b="1" u="sng">
                <a:solidFill>
                  <a:srgbClr val="306EC7"/>
                </a:solidFill>
              </a:defRPr>
            </a:pPr>
            <a:br>
              <a:rPr/>
            </a:br>
            <a:r>
              <a:rPr b="0" u="none">
                <a:solidFill>
                  <a:srgbClr val="000000"/>
                </a:solidFill>
              </a:rPr>
              <a:t>Lorem ipsum dolor sit </a:t>
            </a:r>
            <a:r>
              <a:rPr b="0" u="none" err="1">
                <a:solidFill>
                  <a:srgbClr val="000000"/>
                </a:solidFill>
              </a:rPr>
              <a:t>amet</a:t>
            </a:r>
            <a:r>
              <a:rPr b="0" u="none">
                <a:solidFill>
                  <a:srgbClr val="000000"/>
                </a:solidFill>
              </a:rPr>
              <a:t>, </a:t>
            </a:r>
            <a:r>
              <a:rPr b="0" u="none" err="1">
                <a:solidFill>
                  <a:srgbClr val="000000"/>
                </a:solidFill>
              </a:rPr>
              <a:t>consectetur</a:t>
            </a:r>
            <a:r>
              <a:rPr b="0" u="none">
                <a:solidFill>
                  <a:srgbClr val="000000"/>
                </a:solidFill>
              </a:rPr>
              <a:t> </a:t>
            </a:r>
            <a:r>
              <a:rPr b="0" u="none" err="1">
                <a:solidFill>
                  <a:srgbClr val="000000"/>
                </a:solidFill>
              </a:rPr>
              <a:t>adipiscing</a:t>
            </a:r>
            <a:r>
              <a:rPr b="0" u="none">
                <a:solidFill>
                  <a:srgbClr val="000000"/>
                </a:solidFill>
              </a:rPr>
              <a:t> </a:t>
            </a:r>
            <a:r>
              <a:rPr b="0" u="none" err="1">
                <a:solidFill>
                  <a:srgbClr val="000000"/>
                </a:solidFill>
              </a:rPr>
              <a:t>elit</a:t>
            </a:r>
            <a:r>
              <a:rPr b="0" u="none">
                <a:solidFill>
                  <a:srgbClr val="000000"/>
                </a:solidFill>
              </a:rPr>
              <a:t>. </a:t>
            </a:r>
            <a:r>
              <a:rPr b="0" u="none" err="1">
                <a:solidFill>
                  <a:srgbClr val="000000"/>
                </a:solidFill>
              </a:rPr>
              <a:t>Curabitur</a:t>
            </a:r>
            <a:r>
              <a:rPr b="0" u="none">
                <a:solidFill>
                  <a:srgbClr val="000000"/>
                </a:solidFill>
              </a:rPr>
              <a:t> </a:t>
            </a:r>
            <a:r>
              <a:rPr b="0" u="none" err="1">
                <a:solidFill>
                  <a:srgbClr val="000000"/>
                </a:solidFill>
              </a:rPr>
              <a:t>sem</a:t>
            </a:r>
            <a:r>
              <a:rPr b="0" u="none">
                <a:solidFill>
                  <a:srgbClr val="000000"/>
                </a:solidFill>
              </a:rPr>
              <a:t> </a:t>
            </a:r>
            <a:r>
              <a:rPr b="0" u="none" err="1">
                <a:solidFill>
                  <a:srgbClr val="000000"/>
                </a:solidFill>
              </a:rPr>
              <a:t>massa</a:t>
            </a:r>
            <a:r>
              <a:rPr b="0" u="none">
                <a:solidFill>
                  <a:srgbClr val="000000"/>
                </a:solidFill>
              </a:rPr>
              <a:t>, pulvinar sed </a:t>
            </a:r>
            <a:r>
              <a:rPr b="0" u="none" err="1">
                <a:solidFill>
                  <a:srgbClr val="000000"/>
                </a:solidFill>
              </a:rPr>
              <a:t>ultricies</a:t>
            </a:r>
            <a:r>
              <a:rPr b="0" u="none">
                <a:solidFill>
                  <a:srgbClr val="000000"/>
                </a:solidFill>
              </a:rPr>
              <a:t> non, </a:t>
            </a:r>
            <a:r>
              <a:rPr b="0" u="none" err="1">
                <a:solidFill>
                  <a:srgbClr val="000000"/>
                </a:solidFill>
              </a:rPr>
              <a:t>ultrices</a:t>
            </a:r>
            <a:r>
              <a:rPr b="0" u="none">
                <a:solidFill>
                  <a:srgbClr val="000000"/>
                </a:solidFill>
              </a:rPr>
              <a:t> in dui. </a:t>
            </a:r>
            <a:r>
              <a:rPr b="0" u="none" err="1">
                <a:solidFill>
                  <a:srgbClr val="000000"/>
                </a:solidFill>
              </a:rPr>
              <a:t>Fusce</a:t>
            </a:r>
            <a:r>
              <a:rPr b="0" u="none">
                <a:solidFill>
                  <a:srgbClr val="000000"/>
                </a:solidFill>
              </a:rPr>
              <a:t> </a:t>
            </a:r>
            <a:r>
              <a:rPr b="0" u="none" err="1">
                <a:solidFill>
                  <a:srgbClr val="000000"/>
                </a:solidFill>
              </a:rPr>
              <a:t>faucibus</a:t>
            </a:r>
            <a:r>
              <a:rPr b="0" u="none">
                <a:solidFill>
                  <a:srgbClr val="000000"/>
                </a:solidFill>
              </a:rPr>
              <a:t> </a:t>
            </a:r>
            <a:r>
              <a:rPr b="0" u="none" err="1">
                <a:solidFill>
                  <a:srgbClr val="000000"/>
                </a:solidFill>
              </a:rPr>
              <a:t>arcu</a:t>
            </a:r>
            <a:r>
              <a:rPr b="0" u="none">
                <a:solidFill>
                  <a:srgbClr val="000000"/>
                </a:solidFill>
              </a:rPr>
              <a:t> ex, </a:t>
            </a:r>
            <a:r>
              <a:rPr b="0" u="none" err="1">
                <a:solidFill>
                  <a:srgbClr val="000000"/>
                </a:solidFill>
              </a:rPr>
              <a:t>quis</a:t>
            </a:r>
            <a:r>
              <a:rPr b="0" u="none">
                <a:solidFill>
                  <a:srgbClr val="000000"/>
                </a:solidFill>
              </a:rPr>
              <a:t> </a:t>
            </a:r>
            <a:r>
              <a:rPr b="0" u="none" err="1">
                <a:solidFill>
                  <a:srgbClr val="000000"/>
                </a:solidFill>
              </a:rPr>
              <a:t>viverra</a:t>
            </a:r>
            <a:r>
              <a:rPr b="0" u="none">
                <a:solidFill>
                  <a:srgbClr val="000000"/>
                </a:solidFill>
              </a:rPr>
              <a:t> </a:t>
            </a:r>
            <a:r>
              <a:rPr b="0" u="none" err="1">
                <a:solidFill>
                  <a:srgbClr val="000000"/>
                </a:solidFill>
              </a:rPr>
              <a:t>risus</a:t>
            </a:r>
            <a:r>
              <a:rPr b="0" u="none">
                <a:solidFill>
                  <a:srgbClr val="000000"/>
                </a:solidFill>
              </a:rPr>
              <a:t> </a:t>
            </a:r>
            <a:r>
              <a:rPr b="0" u="none" err="1">
                <a:solidFill>
                  <a:srgbClr val="000000"/>
                </a:solidFill>
              </a:rPr>
              <a:t>pretium</a:t>
            </a:r>
            <a:r>
              <a:rPr b="0" u="none">
                <a:solidFill>
                  <a:srgbClr val="000000"/>
                </a:solidFill>
              </a:rPr>
              <a:t> </a:t>
            </a:r>
            <a:r>
              <a:rPr b="0" u="none" err="1">
                <a:solidFill>
                  <a:srgbClr val="000000"/>
                </a:solidFill>
              </a:rPr>
              <a:t>nec</a:t>
            </a:r>
            <a:r>
              <a:rPr b="0" u="none">
                <a:solidFill>
                  <a:srgbClr val="000000"/>
                </a:solidFill>
              </a:rPr>
              <a:t>. </a:t>
            </a:r>
            <a:r>
              <a:rPr b="0" u="none" err="1">
                <a:solidFill>
                  <a:srgbClr val="000000"/>
                </a:solidFill>
              </a:rPr>
              <a:t>Pellentesque</a:t>
            </a:r>
            <a:r>
              <a:rPr b="0" u="none">
                <a:solidFill>
                  <a:srgbClr val="000000"/>
                </a:solidFill>
              </a:rPr>
              <a:t> maximus </a:t>
            </a:r>
            <a:r>
              <a:rPr b="0" u="none" err="1">
                <a:solidFill>
                  <a:srgbClr val="000000"/>
                </a:solidFill>
              </a:rPr>
              <a:t>nulla</a:t>
            </a:r>
            <a:r>
              <a:rPr b="0" u="none">
                <a:solidFill>
                  <a:srgbClr val="000000"/>
                </a:solidFill>
              </a:rPr>
              <a:t> id </a:t>
            </a:r>
            <a:r>
              <a:rPr b="0" u="none" err="1">
                <a:solidFill>
                  <a:srgbClr val="000000"/>
                </a:solidFill>
              </a:rPr>
              <a:t>enim</a:t>
            </a:r>
            <a:r>
              <a:rPr b="0" u="none">
                <a:solidFill>
                  <a:srgbClr val="000000"/>
                </a:solidFill>
              </a:rPr>
              <a:t> </a:t>
            </a:r>
            <a:r>
              <a:rPr b="0" u="none" err="1">
                <a:solidFill>
                  <a:srgbClr val="000000"/>
                </a:solidFill>
              </a:rPr>
              <a:t>vehicula</a:t>
            </a:r>
            <a:r>
              <a:rPr b="0" u="none">
                <a:solidFill>
                  <a:srgbClr val="000000"/>
                </a:solidFill>
              </a:rPr>
              <a:t>, </a:t>
            </a:r>
            <a:r>
              <a:rPr b="0" u="none" err="1">
                <a:solidFill>
                  <a:srgbClr val="000000"/>
                </a:solidFill>
              </a:rPr>
              <a:t>ut</a:t>
            </a:r>
            <a:r>
              <a:rPr b="0" u="none">
                <a:solidFill>
                  <a:srgbClr val="000000"/>
                </a:solidFill>
              </a:rPr>
              <a:t> </a:t>
            </a:r>
            <a:r>
              <a:rPr b="0" u="none" err="1">
                <a:solidFill>
                  <a:srgbClr val="000000"/>
                </a:solidFill>
              </a:rPr>
              <a:t>aliquet</a:t>
            </a:r>
            <a:r>
              <a:rPr b="0" u="none">
                <a:solidFill>
                  <a:srgbClr val="000000"/>
                </a:solidFill>
              </a:rPr>
              <a:t> </a:t>
            </a:r>
            <a:r>
              <a:rPr b="0" u="none" err="1">
                <a:solidFill>
                  <a:srgbClr val="000000"/>
                </a:solidFill>
              </a:rPr>
              <a:t>orci</a:t>
            </a:r>
            <a:r>
              <a:rPr b="0" u="none">
                <a:solidFill>
                  <a:srgbClr val="000000"/>
                </a:solidFill>
              </a:rPr>
              <a:t> </a:t>
            </a:r>
            <a:r>
              <a:rPr b="0" u="none" err="1">
                <a:solidFill>
                  <a:srgbClr val="000000"/>
                </a:solidFill>
              </a:rPr>
              <a:t>tincidunt</a:t>
            </a:r>
            <a:r>
              <a:rPr b="0" u="none">
                <a:solidFill>
                  <a:srgbClr val="000000"/>
                </a:solidFill>
              </a:rPr>
              <a:t>. Duis id pharetra dolor, sed </a:t>
            </a:r>
            <a:r>
              <a:rPr b="0" u="none" err="1">
                <a:solidFill>
                  <a:srgbClr val="000000"/>
                </a:solidFill>
              </a:rPr>
              <a:t>condimentum</a:t>
            </a:r>
            <a:r>
              <a:rPr b="0" u="none">
                <a:solidFill>
                  <a:srgbClr val="000000"/>
                </a:solidFill>
              </a:rPr>
              <a:t> </a:t>
            </a:r>
            <a:r>
              <a:rPr b="0" u="none" err="1">
                <a:solidFill>
                  <a:srgbClr val="000000"/>
                </a:solidFill>
              </a:rPr>
              <a:t>risus</a:t>
            </a:r>
            <a:r>
              <a:rPr b="0" u="none">
                <a:solidFill>
                  <a:srgbClr val="000000"/>
                </a:solidFill>
              </a:rPr>
              <a:t>. Sed </a:t>
            </a:r>
            <a:r>
              <a:rPr b="0" u="none" err="1">
                <a:solidFill>
                  <a:srgbClr val="000000"/>
                </a:solidFill>
              </a:rPr>
              <a:t>eleifend</a:t>
            </a:r>
            <a:r>
              <a:rPr b="0" u="none">
                <a:solidFill>
                  <a:srgbClr val="000000"/>
                </a:solidFill>
              </a:rPr>
              <a:t>, mi </a:t>
            </a:r>
            <a:r>
              <a:rPr b="0" u="none" err="1">
                <a:solidFill>
                  <a:srgbClr val="000000"/>
                </a:solidFill>
              </a:rPr>
              <a:t>quis</a:t>
            </a:r>
            <a:r>
              <a:rPr b="0" u="none">
                <a:solidFill>
                  <a:srgbClr val="000000"/>
                </a:solidFill>
              </a:rPr>
              <a:t> </a:t>
            </a:r>
            <a:r>
              <a:rPr b="0" u="none" err="1">
                <a:solidFill>
                  <a:srgbClr val="000000"/>
                </a:solidFill>
              </a:rPr>
              <a:t>consectetur</a:t>
            </a:r>
            <a:r>
              <a:rPr b="0" u="none">
                <a:solidFill>
                  <a:srgbClr val="000000"/>
                </a:solidFill>
              </a:rPr>
              <a:t> </a:t>
            </a:r>
            <a:r>
              <a:rPr b="0" u="none" err="1">
                <a:solidFill>
                  <a:srgbClr val="000000"/>
                </a:solidFill>
              </a:rPr>
              <a:t>suscipit</a:t>
            </a:r>
            <a:r>
              <a:rPr b="0" u="none">
                <a:solidFill>
                  <a:srgbClr val="000000"/>
                </a:solidFill>
              </a:rPr>
              <a:t>, </a:t>
            </a:r>
            <a:r>
              <a:rPr b="0" u="none" err="1">
                <a:solidFill>
                  <a:srgbClr val="000000"/>
                </a:solidFill>
              </a:rPr>
              <a:t>velit</a:t>
            </a:r>
            <a:r>
              <a:rPr b="0" u="none">
                <a:solidFill>
                  <a:srgbClr val="000000"/>
                </a:solidFill>
              </a:rPr>
              <a:t> ante </a:t>
            </a:r>
            <a:r>
              <a:rPr b="0" u="none" err="1">
                <a:solidFill>
                  <a:srgbClr val="000000"/>
                </a:solidFill>
              </a:rPr>
              <a:t>malesuada</a:t>
            </a:r>
            <a:r>
              <a:rPr b="0" u="none">
                <a:solidFill>
                  <a:srgbClr val="000000"/>
                </a:solidFill>
              </a:rPr>
              <a:t> ante, a porta </a:t>
            </a:r>
            <a:r>
              <a:rPr b="0" u="none" err="1">
                <a:solidFill>
                  <a:srgbClr val="000000"/>
                </a:solidFill>
              </a:rPr>
              <a:t>felis</a:t>
            </a:r>
            <a:r>
              <a:rPr b="0" u="none">
                <a:solidFill>
                  <a:srgbClr val="000000"/>
                </a:solidFill>
              </a:rPr>
              <a:t> </a:t>
            </a:r>
            <a:r>
              <a:rPr b="0" u="none" err="1">
                <a:solidFill>
                  <a:srgbClr val="000000"/>
                </a:solidFill>
              </a:rPr>
              <a:t>leo</a:t>
            </a:r>
            <a:r>
              <a:rPr b="0" u="none">
                <a:solidFill>
                  <a:srgbClr val="000000"/>
                </a:solidFill>
              </a:rPr>
              <a:t> </a:t>
            </a:r>
            <a:r>
              <a:rPr b="0" u="none" err="1">
                <a:solidFill>
                  <a:srgbClr val="000000"/>
                </a:solidFill>
              </a:rPr>
              <a:t>ut</a:t>
            </a:r>
            <a:r>
              <a:rPr b="0" u="none">
                <a:solidFill>
                  <a:srgbClr val="000000"/>
                </a:solidFill>
              </a:rPr>
              <a:t> </a:t>
            </a:r>
            <a:r>
              <a:rPr b="0" u="none" err="1">
                <a:solidFill>
                  <a:srgbClr val="000000"/>
                </a:solidFill>
              </a:rPr>
              <a:t>nulla</a:t>
            </a:r>
            <a:r>
              <a:rPr b="0" u="none">
                <a:solidFill>
                  <a:srgbClr val="000000"/>
                </a:solidFill>
              </a:rPr>
              <a:t>. Vestibulum et </a:t>
            </a:r>
            <a:r>
              <a:rPr b="0" u="none" err="1">
                <a:solidFill>
                  <a:srgbClr val="000000"/>
                </a:solidFill>
              </a:rPr>
              <a:t>rutrum</a:t>
            </a:r>
            <a:r>
              <a:rPr b="0" u="none">
                <a:solidFill>
                  <a:srgbClr val="000000"/>
                </a:solidFill>
              </a:rPr>
              <a:t> libero. Vestibulum vitae </a:t>
            </a:r>
            <a:r>
              <a:rPr b="0" u="none" err="1">
                <a:solidFill>
                  <a:srgbClr val="000000"/>
                </a:solidFill>
              </a:rPr>
              <a:t>mauris</a:t>
            </a:r>
            <a:r>
              <a:rPr b="0" u="none">
                <a:solidFill>
                  <a:srgbClr val="000000"/>
                </a:solidFill>
              </a:rPr>
              <a:t> non lorem </a:t>
            </a:r>
            <a:r>
              <a:rPr b="0" u="none" err="1">
                <a:solidFill>
                  <a:srgbClr val="000000"/>
                </a:solidFill>
              </a:rPr>
              <a:t>scelerisque</a:t>
            </a:r>
            <a:r>
              <a:rPr b="0" u="none">
                <a:solidFill>
                  <a:srgbClr val="000000"/>
                </a:solidFill>
              </a:rPr>
              <a:t> </a:t>
            </a:r>
            <a:r>
              <a:rPr b="0" u="none" err="1">
                <a:solidFill>
                  <a:srgbClr val="000000"/>
                </a:solidFill>
              </a:rPr>
              <a:t>mattis</a:t>
            </a:r>
            <a:r>
              <a:rPr b="0" u="none">
                <a:solidFill>
                  <a:srgbClr val="000000"/>
                </a:solidFill>
              </a:rPr>
              <a:t>. </a:t>
            </a:r>
            <a:r>
              <a:rPr b="0" u="none" err="1">
                <a:solidFill>
                  <a:srgbClr val="000000"/>
                </a:solidFill>
              </a:rPr>
              <a:t>Pellentesque</a:t>
            </a:r>
            <a:r>
              <a:rPr b="0" u="none">
                <a:solidFill>
                  <a:srgbClr val="000000"/>
                </a:solidFill>
              </a:rPr>
              <a:t> </a:t>
            </a:r>
            <a:r>
              <a:rPr b="0" u="none" err="1">
                <a:solidFill>
                  <a:srgbClr val="000000"/>
                </a:solidFill>
              </a:rPr>
              <a:t>quis</a:t>
            </a:r>
            <a:r>
              <a:rPr b="0" u="none">
                <a:solidFill>
                  <a:srgbClr val="000000"/>
                </a:solidFill>
              </a:rPr>
              <a:t> </a:t>
            </a:r>
            <a:r>
              <a:rPr b="0" u="none" err="1">
                <a:solidFill>
                  <a:srgbClr val="000000"/>
                </a:solidFill>
              </a:rPr>
              <a:t>accumsan</a:t>
            </a:r>
            <a:r>
              <a:rPr b="0" u="none">
                <a:solidFill>
                  <a:srgbClr val="000000"/>
                </a:solidFill>
              </a:rPr>
              <a:t> </a:t>
            </a:r>
            <a:r>
              <a:rPr b="0" u="none" err="1">
                <a:solidFill>
                  <a:srgbClr val="000000"/>
                </a:solidFill>
              </a:rPr>
              <a:t>enim</a:t>
            </a:r>
            <a:r>
              <a:rPr b="0" u="none">
                <a:solidFill>
                  <a:srgbClr val="000000"/>
                </a:solidFill>
              </a:rPr>
              <a:t>, </a:t>
            </a:r>
            <a:r>
              <a:rPr b="0" u="none" err="1">
                <a:solidFill>
                  <a:srgbClr val="000000"/>
                </a:solidFill>
              </a:rPr>
              <a:t>quis</a:t>
            </a:r>
            <a:r>
              <a:rPr b="0" u="none">
                <a:solidFill>
                  <a:srgbClr val="000000"/>
                </a:solidFill>
              </a:rPr>
              <a:t> </a:t>
            </a:r>
            <a:r>
              <a:rPr b="0" u="none" err="1">
                <a:solidFill>
                  <a:srgbClr val="000000"/>
                </a:solidFill>
              </a:rPr>
              <a:t>sollicitudin</a:t>
            </a:r>
            <a:r>
              <a:rPr b="0" u="none">
                <a:solidFill>
                  <a:srgbClr val="000000"/>
                </a:solidFill>
              </a:rPr>
              <a:t> </a:t>
            </a:r>
            <a:r>
              <a:rPr b="0" u="none" err="1">
                <a:solidFill>
                  <a:srgbClr val="000000"/>
                </a:solidFill>
              </a:rPr>
              <a:t>urna</a:t>
            </a:r>
            <a:r>
              <a:rPr b="0" u="none">
                <a:solidFill>
                  <a:srgbClr val="000000"/>
                </a:solidFill>
              </a:rPr>
              <a:t>. Donec </a:t>
            </a:r>
            <a:r>
              <a:rPr b="0" u="none" err="1">
                <a:solidFill>
                  <a:srgbClr val="000000"/>
                </a:solidFill>
              </a:rPr>
              <a:t>laoreet</a:t>
            </a:r>
            <a:r>
              <a:rPr b="0" u="none">
                <a:solidFill>
                  <a:srgbClr val="000000"/>
                </a:solidFill>
              </a:rPr>
              <a:t> pulvinar </a:t>
            </a:r>
            <a:r>
              <a:rPr b="0" u="none" err="1">
                <a:solidFill>
                  <a:srgbClr val="000000"/>
                </a:solidFill>
              </a:rPr>
              <a:t>bibendum</a:t>
            </a:r>
            <a:r>
              <a:rPr b="0" u="none">
                <a:solidFill>
                  <a:srgbClr val="000000"/>
                </a:solidFill>
              </a:rPr>
              <a:t>. Duis </a:t>
            </a:r>
            <a:r>
              <a:rPr b="0" u="none" err="1">
                <a:solidFill>
                  <a:srgbClr val="000000"/>
                </a:solidFill>
              </a:rPr>
              <a:t>pretium</a:t>
            </a:r>
            <a:r>
              <a:rPr b="0" u="none">
                <a:solidFill>
                  <a:srgbClr val="000000"/>
                </a:solidFill>
              </a:rPr>
              <a:t> ante dui, ac </a:t>
            </a:r>
            <a:r>
              <a:rPr b="0" u="none" err="1">
                <a:solidFill>
                  <a:srgbClr val="000000"/>
                </a:solidFill>
              </a:rPr>
              <a:t>pretium</a:t>
            </a:r>
            <a:r>
              <a:rPr b="0" u="none">
                <a:solidFill>
                  <a:srgbClr val="000000"/>
                </a:solidFill>
              </a:rPr>
              <a:t> </a:t>
            </a:r>
            <a:r>
              <a:rPr b="0" u="none" err="1">
                <a:solidFill>
                  <a:srgbClr val="000000"/>
                </a:solidFill>
              </a:rPr>
              <a:t>est</a:t>
            </a:r>
            <a:r>
              <a:rPr b="0" u="none">
                <a:solidFill>
                  <a:srgbClr val="000000"/>
                </a:solidFill>
              </a:rPr>
              <a:t> maximus eu. </a:t>
            </a:r>
            <a:r>
              <a:rPr b="0" u="none" err="1">
                <a:solidFill>
                  <a:srgbClr val="000000"/>
                </a:solidFill>
              </a:rPr>
              <a:t>Aliquam</a:t>
            </a:r>
            <a:r>
              <a:rPr b="0" u="none">
                <a:solidFill>
                  <a:srgbClr val="000000"/>
                </a:solidFill>
              </a:rPr>
              <a:t> </a:t>
            </a:r>
            <a:r>
              <a:rPr b="0" u="none" err="1">
                <a:solidFill>
                  <a:srgbClr val="000000"/>
                </a:solidFill>
              </a:rPr>
              <a:t>egestas</a:t>
            </a:r>
            <a:r>
              <a:rPr b="0" u="none">
                <a:solidFill>
                  <a:srgbClr val="000000"/>
                </a:solidFill>
              </a:rPr>
              <a:t> </a:t>
            </a:r>
            <a:r>
              <a:rPr b="0" u="none" err="1">
                <a:solidFill>
                  <a:srgbClr val="000000"/>
                </a:solidFill>
              </a:rPr>
              <a:t>congue</a:t>
            </a:r>
            <a:r>
              <a:rPr b="0" u="none">
                <a:solidFill>
                  <a:srgbClr val="000000"/>
                </a:solidFill>
              </a:rPr>
              <a:t> </a:t>
            </a:r>
            <a:r>
              <a:rPr b="0" u="none" err="1">
                <a:solidFill>
                  <a:srgbClr val="000000"/>
                </a:solidFill>
              </a:rPr>
              <a:t>neque</a:t>
            </a:r>
            <a:r>
              <a:rPr b="0" u="none">
                <a:solidFill>
                  <a:srgbClr val="000000"/>
                </a:solidFill>
              </a:rPr>
              <a:t> a </a:t>
            </a:r>
            <a:r>
              <a:rPr b="0" u="none" err="1">
                <a:solidFill>
                  <a:srgbClr val="000000"/>
                </a:solidFill>
              </a:rPr>
              <a:t>molestie</a:t>
            </a:r>
            <a:r>
              <a:rPr b="0" u="none">
                <a:solidFill>
                  <a:srgbClr val="000000"/>
                </a:solidFill>
              </a:rPr>
              <a:t>. Vestibulum </a:t>
            </a:r>
            <a:r>
              <a:rPr b="0" u="none" err="1">
                <a:solidFill>
                  <a:srgbClr val="000000"/>
                </a:solidFill>
              </a:rPr>
              <a:t>eget</a:t>
            </a:r>
            <a:r>
              <a:rPr b="0" u="none">
                <a:solidFill>
                  <a:srgbClr val="000000"/>
                </a:solidFill>
              </a:rPr>
              <a:t> </a:t>
            </a:r>
            <a:r>
              <a:rPr b="0" u="none" err="1">
                <a:solidFill>
                  <a:srgbClr val="000000"/>
                </a:solidFill>
              </a:rPr>
              <a:t>volutpat</a:t>
            </a:r>
            <a:r>
              <a:rPr b="0" u="none">
                <a:solidFill>
                  <a:srgbClr val="000000"/>
                </a:solidFill>
              </a:rPr>
              <a:t> libero. Sed in </a:t>
            </a:r>
            <a:r>
              <a:rPr b="0" u="none" err="1">
                <a:solidFill>
                  <a:srgbClr val="000000"/>
                </a:solidFill>
              </a:rPr>
              <a:t>metus</a:t>
            </a:r>
            <a:r>
              <a:rPr b="0" u="none">
                <a:solidFill>
                  <a:srgbClr val="000000"/>
                </a:solidFill>
              </a:rPr>
              <a:t> et </a:t>
            </a:r>
            <a:r>
              <a:rPr b="0" u="none" err="1">
                <a:solidFill>
                  <a:srgbClr val="000000"/>
                </a:solidFill>
              </a:rPr>
              <a:t>urna</a:t>
            </a:r>
            <a:r>
              <a:rPr b="0" u="none">
                <a:solidFill>
                  <a:srgbClr val="000000"/>
                </a:solidFill>
              </a:rPr>
              <a:t> </a:t>
            </a:r>
            <a:r>
              <a:rPr b="0" u="none" err="1">
                <a:solidFill>
                  <a:srgbClr val="000000"/>
                </a:solidFill>
              </a:rPr>
              <a:t>porttitor</a:t>
            </a:r>
            <a:r>
              <a:rPr b="0" u="none">
                <a:solidFill>
                  <a:srgbClr val="000000"/>
                </a:solidFill>
              </a:rPr>
              <a:t> </a:t>
            </a:r>
            <a:r>
              <a:rPr b="0" u="none" err="1">
                <a:solidFill>
                  <a:srgbClr val="000000"/>
                </a:solidFill>
              </a:rPr>
              <a:t>congue</a:t>
            </a:r>
            <a:r>
              <a:rPr b="0" u="none">
                <a:solidFill>
                  <a:srgbClr val="000000"/>
                </a:solidFill>
              </a:rPr>
              <a:t>. Ut dictum </a:t>
            </a:r>
            <a:r>
              <a:rPr b="0" u="none" err="1">
                <a:solidFill>
                  <a:srgbClr val="000000"/>
                </a:solidFill>
              </a:rPr>
              <a:t>felis</a:t>
            </a:r>
            <a:r>
              <a:rPr b="0" u="none">
                <a:solidFill>
                  <a:srgbClr val="000000"/>
                </a:solidFill>
              </a:rPr>
              <a:t> </a:t>
            </a:r>
            <a:r>
              <a:rPr b="0" u="none" err="1">
                <a:solidFill>
                  <a:srgbClr val="000000"/>
                </a:solidFill>
              </a:rPr>
              <a:t>ut</a:t>
            </a:r>
            <a:r>
              <a:rPr b="0" u="none">
                <a:solidFill>
                  <a:srgbClr val="000000"/>
                </a:solidFill>
              </a:rPr>
              <a:t> </a:t>
            </a:r>
            <a:r>
              <a:rPr b="0" u="none" err="1">
                <a:solidFill>
                  <a:srgbClr val="000000"/>
                </a:solidFill>
              </a:rPr>
              <a:t>justo</a:t>
            </a:r>
            <a:r>
              <a:rPr b="0" u="none">
                <a:solidFill>
                  <a:srgbClr val="000000"/>
                </a:solidFill>
              </a:rPr>
              <a:t> </a:t>
            </a:r>
            <a:r>
              <a:rPr b="0" u="none" err="1">
                <a:solidFill>
                  <a:srgbClr val="000000"/>
                </a:solidFill>
              </a:rPr>
              <a:t>sodales</a:t>
            </a:r>
            <a:r>
              <a:rPr b="0" u="none">
                <a:solidFill>
                  <a:srgbClr val="000000"/>
                </a:solidFill>
              </a:rPr>
              <a:t>, a cursus </a:t>
            </a:r>
            <a:r>
              <a:rPr b="0" u="none" err="1">
                <a:solidFill>
                  <a:srgbClr val="000000"/>
                </a:solidFill>
              </a:rPr>
              <a:t>quam</a:t>
            </a:r>
            <a:r>
              <a:rPr b="0" u="none">
                <a:solidFill>
                  <a:srgbClr val="000000"/>
                </a:solidFill>
              </a:rPr>
              <a:t> </a:t>
            </a:r>
            <a:r>
              <a:rPr b="0" u="none" err="1">
                <a:solidFill>
                  <a:srgbClr val="000000"/>
                </a:solidFill>
              </a:rPr>
              <a:t>ullamcorper</a:t>
            </a:r>
            <a:r>
              <a:rPr b="0" u="none">
                <a:solidFill>
                  <a:srgbClr val="000000"/>
                </a:solidFill>
              </a:rPr>
              <a:t>.</a:t>
            </a:r>
          </a:p>
        </p:txBody>
      </p:sp>
      <p:sp>
        <p:nvSpPr>
          <p:cNvPr id="19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ous titre et puces">
    <p:spTree>
      <p:nvGrpSpPr>
        <p:cNvPr id="1" name=""/>
        <p:cNvGrpSpPr/>
        <p:nvPr/>
      </p:nvGrpSpPr>
      <p:grpSpPr>
        <a:xfrm>
          <a:off x="0" y="0"/>
          <a:ext cx="0" cy="0"/>
          <a:chOff x="0" y="0"/>
          <a:chExt cx="0" cy="0"/>
        </a:xfrm>
      </p:grpSpPr>
      <p:pic>
        <p:nvPicPr>
          <p:cNvPr id="57" name="Image" descr="Image"/>
          <p:cNvPicPr>
            <a:picLocks noChangeAspect="1"/>
          </p:cNvPicPr>
          <p:nvPr/>
        </p:nvPicPr>
        <p:blipFill>
          <a:blip r:embed="rId2"/>
          <a:stretch>
            <a:fillRect/>
          </a:stretch>
        </p:blipFill>
        <p:spPr>
          <a:xfrm>
            <a:off x="15242235" y="4582717"/>
            <a:ext cx="9139538" cy="9139510"/>
          </a:xfrm>
          <a:prstGeom prst="rect">
            <a:avLst/>
          </a:prstGeom>
          <a:ln w="12700">
            <a:miter lim="400000"/>
          </a:ln>
        </p:spPr>
      </p:pic>
      <p:sp>
        <p:nvSpPr>
          <p:cNvPr id="59" name="Titre de diapositive"/>
          <p:cNvSpPr txBox="1">
            <a:spLocks noGrp="1"/>
          </p:cNvSpPr>
          <p:nvPr>
            <p:ph type="body" sz="quarter" idx="21"/>
          </p:nvPr>
        </p:nvSpPr>
        <p:spPr>
          <a:xfrm>
            <a:off x="1020236" y="2906992"/>
            <a:ext cx="14264791" cy="656590"/>
          </a:xfrm>
          <a:prstGeom prst="rect">
            <a:avLst/>
          </a:prstGeom>
        </p:spPr>
        <p:txBody>
          <a:bodyPr anchor="b">
            <a:spAutoFit/>
          </a:bodyPr>
          <a:lstStyle>
            <a:lvl1pPr>
              <a:lnSpc>
                <a:spcPct val="80000"/>
              </a:lnSpc>
              <a:spcBef>
                <a:spcPts val="0"/>
              </a:spcBef>
              <a:defRPr sz="4500" b="1" spc="-91">
                <a:solidFill>
                  <a:srgbClr val="306EC7"/>
                </a:solidFill>
              </a:defRPr>
            </a:lvl1pPr>
          </a:lstStyle>
          <a:p>
            <a:r>
              <a:rPr err="1"/>
              <a:t>Titre</a:t>
            </a:r>
            <a:r>
              <a:t> de diapositive</a:t>
            </a:r>
          </a:p>
        </p:txBody>
      </p:sp>
      <p:sp>
        <p:nvSpPr>
          <p:cNvPr id="60" name="Titre de diapositive"/>
          <p:cNvSpPr txBox="1">
            <a:spLocks noGrp="1"/>
          </p:cNvSpPr>
          <p:nvPr>
            <p:ph type="body" sz="quarter" idx="22" hasCustomPrompt="1"/>
          </p:nvPr>
        </p:nvSpPr>
        <p:spPr>
          <a:xfrm>
            <a:off x="1020236" y="3563581"/>
            <a:ext cx="14264791" cy="644533"/>
          </a:xfrm>
          <a:prstGeom prst="rect">
            <a:avLst/>
          </a:prstGeom>
        </p:spPr>
        <p:txBody>
          <a:bodyPr anchor="b"/>
          <a:lstStyle>
            <a:lvl1pPr>
              <a:lnSpc>
                <a:spcPct val="80000"/>
              </a:lnSpc>
              <a:spcBef>
                <a:spcPts val="0"/>
              </a:spcBef>
              <a:defRPr sz="2626"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61" name="Numéro de diapositive"/>
          <p:cNvSpPr txBox="1">
            <a:spLocks noGrp="1"/>
          </p:cNvSpPr>
          <p:nvPr>
            <p:ph type="sldNum" sz="quarter" idx="2"/>
          </p:nvPr>
        </p:nvSpPr>
        <p:spPr>
          <a:prstGeom prst="rect">
            <a:avLst/>
          </a:prstGeom>
        </p:spPr>
        <p:txBody>
          <a:bodyPr/>
          <a:lstStyle/>
          <a:p>
            <a:pPr>
              <a:defRPr/>
            </a:pPr>
            <a:fld id="{86CB4B4D-7CA3-9044-876B-883B54F8677D}" type="slidenum">
              <a:rPr lang="fr-FR" smtClean="0"/>
              <a:pPr>
                <a:defRPr/>
              </a:pPr>
              <a:t>‹N°›</a:t>
            </a:fld>
            <a:endParaRPr lang="fr-FR"/>
          </a:p>
        </p:txBody>
      </p:sp>
      <p:sp>
        <p:nvSpPr>
          <p:cNvPr id="3" name="Espace réservé du texte 2">
            <a:extLst>
              <a:ext uri="{FF2B5EF4-FFF2-40B4-BE49-F238E27FC236}">
                <a16:creationId xmlns:a16="http://schemas.microsoft.com/office/drawing/2014/main" id="{60A6D467-0371-CD41-BED0-C61D2E6C51E7}"/>
              </a:ext>
            </a:extLst>
          </p:cNvPr>
          <p:cNvSpPr>
            <a:spLocks noGrp="1"/>
          </p:cNvSpPr>
          <p:nvPr>
            <p:ph type="body" sz="quarter" idx="23"/>
          </p:nvPr>
        </p:nvSpPr>
        <p:spPr>
          <a:xfrm>
            <a:off x="1020766" y="5000630"/>
            <a:ext cx="14263688" cy="7515226"/>
          </a:xfrm>
        </p:spPr>
        <p:txBody>
          <a:bodyPr/>
          <a:lstStyle>
            <a:lvl1pPr marL="401217" indent="-401217">
              <a:buClr>
                <a:srgbClr val="2F6EC6"/>
              </a:buClr>
              <a:buSzPct val="123000"/>
              <a:buFont typeface="Arial" panose="020B0604020202020204" pitchFamily="34" charset="0"/>
              <a:buChar char="•"/>
              <a:tabLst/>
              <a:defRPr kumimoji="0" lang="fr-FR" sz="2251" b="0" i="0" u="none" strike="noStrike" cap="none" spc="0" normalizeH="0" baseline="0" dirty="0" smtClean="0">
                <a:ln>
                  <a:noFill/>
                </a:ln>
                <a:solidFill>
                  <a:srgbClr val="000000"/>
                </a:solidFill>
                <a:effectLst/>
                <a:uFillTx/>
                <a:latin typeface="Arial"/>
                <a:ea typeface="Arial"/>
                <a:cs typeface="Arial"/>
                <a:sym typeface="Helvetica Neue"/>
              </a:defRPr>
            </a:lvl1pPr>
            <a:lvl2pPr marL="901008" indent="-245728" algn="l" defTabSz="1572632">
              <a:lnSpc>
                <a:spcPct val="120000"/>
              </a:lnSpc>
              <a:spcBef>
                <a:spcPts val="2850"/>
              </a:spcBef>
              <a:buClr>
                <a:srgbClr val="5FC7D1"/>
              </a:buClr>
              <a:buSzPct val="123000"/>
              <a:buChar char="-"/>
              <a:defRPr kumimoji="0" lang="fr-FR" sz="4799"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marL="901008" lvl="1" indent="-245728" algn="l" defTabSz="1572632">
              <a:lnSpc>
                <a:spcPct val="120000"/>
              </a:lnSpc>
              <a:spcBef>
                <a:spcPts val="2850"/>
              </a:spcBef>
              <a:buClr>
                <a:srgbClr val="5FC7D1"/>
              </a:buClr>
              <a:buSzPct val="123000"/>
              <a:buChar char="-"/>
              <a:defRPr sz="2800">
                <a:solidFill>
                  <a:srgbClr val="000000"/>
                </a:solidFill>
                <a:latin typeface="Arial"/>
                <a:ea typeface="Arial"/>
                <a:cs typeface="Arial"/>
                <a:sym typeface="Arial"/>
              </a:defRPr>
            </a:pPr>
            <a:r>
              <a:rPr lang="fr-FR" err="1">
                <a:solidFill>
                  <a:srgbClr val="000000"/>
                </a:solidFill>
              </a:rPr>
              <a:t>Fusce</a:t>
            </a:r>
            <a:r>
              <a:rPr lang="fr-FR">
                <a:solidFill>
                  <a:srgbClr val="000000"/>
                </a:solidFill>
              </a:rPr>
              <a:t> </a:t>
            </a:r>
            <a:r>
              <a:rPr lang="fr-FR" err="1">
                <a:solidFill>
                  <a:srgbClr val="000000"/>
                </a:solidFill>
              </a:rPr>
              <a:t>faucibus</a:t>
            </a:r>
            <a:r>
              <a:rPr lang="fr-FR">
                <a:solidFill>
                  <a:srgbClr val="000000"/>
                </a:solidFill>
              </a:rPr>
              <a:t> </a:t>
            </a:r>
            <a:r>
              <a:rPr lang="fr-FR" err="1">
                <a:solidFill>
                  <a:srgbClr val="000000"/>
                </a:solidFill>
              </a:rPr>
              <a:t>arcu</a:t>
            </a:r>
            <a:r>
              <a:rPr lang="fr-FR">
                <a:solidFill>
                  <a:srgbClr val="000000"/>
                </a:solidFill>
              </a:rPr>
              <a:t> ex, </a:t>
            </a:r>
            <a:r>
              <a:rPr lang="fr-FR" err="1">
                <a:solidFill>
                  <a:srgbClr val="000000"/>
                </a:solidFill>
              </a:rPr>
              <a:t>quis</a:t>
            </a:r>
            <a:r>
              <a:rPr lang="fr-FR">
                <a:solidFill>
                  <a:srgbClr val="000000"/>
                </a:solidFill>
              </a:rPr>
              <a:t> </a:t>
            </a:r>
            <a:r>
              <a:rPr lang="fr-FR" err="1">
                <a:solidFill>
                  <a:srgbClr val="000000"/>
                </a:solidFill>
              </a:rPr>
              <a:t>viverra</a:t>
            </a:r>
            <a:r>
              <a:rPr lang="fr-FR">
                <a:solidFill>
                  <a:srgbClr val="000000"/>
                </a:solidFill>
              </a:rPr>
              <a:t> </a:t>
            </a:r>
            <a:r>
              <a:rPr lang="fr-FR" err="1">
                <a:solidFill>
                  <a:srgbClr val="000000"/>
                </a:solidFill>
              </a:rPr>
              <a:t>risus</a:t>
            </a:r>
            <a:r>
              <a:rPr lang="fr-FR">
                <a:solidFill>
                  <a:srgbClr val="000000"/>
                </a:solidFill>
              </a:rPr>
              <a:t> pretium nec. </a:t>
            </a:r>
            <a:r>
              <a:rPr lang="fr-FR" err="1">
                <a:solidFill>
                  <a:srgbClr val="000000"/>
                </a:solidFill>
              </a:rPr>
              <a:t>Pellentesque</a:t>
            </a:r>
            <a:r>
              <a:rPr lang="fr-FR">
                <a:solidFill>
                  <a:srgbClr val="000000"/>
                </a:solidFill>
              </a:rPr>
              <a:t> </a:t>
            </a:r>
            <a:r>
              <a:rPr lang="fr-FR" err="1">
                <a:solidFill>
                  <a:srgbClr val="000000"/>
                </a:solidFill>
              </a:rPr>
              <a:t>maximus</a:t>
            </a:r>
            <a:r>
              <a:rPr lang="fr-FR">
                <a:solidFill>
                  <a:srgbClr val="000000"/>
                </a:solidFill>
              </a:rPr>
              <a:t> </a:t>
            </a:r>
            <a:r>
              <a:rPr lang="fr-FR" err="1">
                <a:solidFill>
                  <a:srgbClr val="000000"/>
                </a:solidFill>
              </a:rPr>
              <a:t>nulla</a:t>
            </a:r>
            <a:r>
              <a:rPr lang="fr-FR">
                <a:solidFill>
                  <a:srgbClr val="000000"/>
                </a:solidFill>
              </a:rPr>
              <a:t> id </a:t>
            </a:r>
            <a:r>
              <a:rPr lang="fr-FR" err="1">
                <a:solidFill>
                  <a:srgbClr val="000000"/>
                </a:solidFill>
              </a:rPr>
              <a:t>enim</a:t>
            </a:r>
            <a:r>
              <a:rPr lang="fr-FR">
                <a:solidFill>
                  <a:srgbClr val="000000"/>
                </a:solidFill>
              </a:rPr>
              <a:t> </a:t>
            </a:r>
            <a:r>
              <a:rPr lang="fr-FR" err="1">
                <a:solidFill>
                  <a:srgbClr val="000000"/>
                </a:solidFill>
              </a:rPr>
              <a:t>vehicula</a:t>
            </a:r>
            <a:r>
              <a:rPr lang="fr-FR">
                <a:solidFill>
                  <a:srgbClr val="000000"/>
                </a:solidFill>
              </a:rPr>
              <a:t>, ut </a:t>
            </a:r>
            <a:r>
              <a:rPr lang="fr-FR" err="1">
                <a:solidFill>
                  <a:srgbClr val="000000"/>
                </a:solidFill>
              </a:rPr>
              <a:t>aliquet</a:t>
            </a:r>
            <a:r>
              <a:rPr lang="fr-FR">
                <a:solidFill>
                  <a:srgbClr val="000000"/>
                </a:solidFill>
              </a:rPr>
              <a:t> </a:t>
            </a:r>
            <a:r>
              <a:rPr lang="fr-FR" err="1">
                <a:solidFill>
                  <a:srgbClr val="000000"/>
                </a:solidFill>
              </a:rPr>
              <a:t>orci</a:t>
            </a:r>
            <a:r>
              <a:rPr lang="fr-FR">
                <a:solidFill>
                  <a:srgbClr val="000000"/>
                </a:solidFill>
              </a:rPr>
              <a:t> </a:t>
            </a:r>
            <a:r>
              <a:rPr lang="fr-FR" err="1">
                <a:solidFill>
                  <a:srgbClr val="000000"/>
                </a:solidFill>
              </a:rPr>
              <a:t>tincidunt</a:t>
            </a:r>
            <a:r>
              <a:rPr lang="fr-FR">
                <a:solidFill>
                  <a:srgbClr val="000000"/>
                </a:solidFill>
              </a:rPr>
              <a:t>. Duis id </a:t>
            </a:r>
            <a:r>
              <a:rPr lang="fr-FR" err="1">
                <a:solidFill>
                  <a:srgbClr val="000000"/>
                </a:solidFill>
              </a:rPr>
              <a:t>pharetra</a:t>
            </a:r>
            <a:r>
              <a:rPr lang="fr-FR">
                <a:solidFill>
                  <a:srgbClr val="000000"/>
                </a:solidFill>
              </a:rPr>
              <a:t> </a:t>
            </a:r>
            <a:r>
              <a:rPr lang="fr-FR" err="1">
                <a:solidFill>
                  <a:srgbClr val="000000"/>
                </a:solidFill>
              </a:rPr>
              <a:t>dolor</a:t>
            </a:r>
            <a:r>
              <a:rPr lang="fr-FR">
                <a:solidFill>
                  <a:srgbClr val="000000"/>
                </a:solidFill>
              </a:rPr>
              <a:t>, </a:t>
            </a:r>
            <a:r>
              <a:rPr lang="fr-FR" err="1">
                <a:solidFill>
                  <a:srgbClr val="000000"/>
                </a:solidFill>
              </a:rPr>
              <a:t>sed</a:t>
            </a:r>
            <a:r>
              <a:rPr lang="fr-FR">
                <a:solidFill>
                  <a:srgbClr val="000000"/>
                </a:solidFill>
              </a:rPr>
              <a:t> </a:t>
            </a:r>
            <a:r>
              <a:rPr lang="fr-FR" err="1">
                <a:solidFill>
                  <a:srgbClr val="000000"/>
                </a:solidFill>
              </a:rPr>
              <a:t>condimentum</a:t>
            </a:r>
            <a:r>
              <a:rPr lang="fr-FR">
                <a:solidFill>
                  <a:srgbClr val="000000"/>
                </a:solidFill>
              </a:rPr>
              <a:t> </a:t>
            </a:r>
            <a:r>
              <a:rPr lang="fr-FR" err="1">
                <a:solidFill>
                  <a:srgbClr val="000000"/>
                </a:solidFill>
              </a:rPr>
              <a:t>risus</a:t>
            </a:r>
            <a:r>
              <a:rPr lang="fr-FR">
                <a:solidFill>
                  <a:srgbClr val="000000"/>
                </a:solidFill>
              </a:rPr>
              <a:t>. </a:t>
            </a:r>
            <a:endParaRPr lang="fr-FR" sz="1875">
              <a:solidFill>
                <a:srgbClr val="000000"/>
              </a:solidFill>
            </a:endParaRPr>
          </a:p>
        </p:txBody>
      </p:sp>
    </p:spTree>
    <p:extLst>
      <p:ext uri="{BB962C8B-B14F-4D97-AF65-F5344CB8AC3E}">
        <p14:creationId xmlns:p14="http://schemas.microsoft.com/office/powerpoint/2010/main" val="20520009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 3 Colonnes">
    <p:spTree>
      <p:nvGrpSpPr>
        <p:cNvPr id="1" name=""/>
        <p:cNvGrpSpPr/>
        <p:nvPr/>
      </p:nvGrpSpPr>
      <p:grpSpPr>
        <a:xfrm>
          <a:off x="0" y="0"/>
          <a:ext cx="0" cy="0"/>
          <a:chOff x="0" y="0"/>
          <a:chExt cx="0" cy="0"/>
        </a:xfrm>
      </p:grpSpPr>
      <p:sp>
        <p:nvSpPr>
          <p:cNvPr id="1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8" name="Espace réservé du texte 7">
            <a:extLst>
              <a:ext uri="{FF2B5EF4-FFF2-40B4-BE49-F238E27FC236}">
                <a16:creationId xmlns:a16="http://schemas.microsoft.com/office/drawing/2014/main" id="{40FBFC7D-990C-8144-B9A7-92A1B4EBFD2F}"/>
              </a:ext>
            </a:extLst>
          </p:cNvPr>
          <p:cNvSpPr>
            <a:spLocks noGrp="1"/>
          </p:cNvSpPr>
          <p:nvPr>
            <p:ph type="body" sz="quarter" idx="10" hasCustomPrompt="1"/>
          </p:nvPr>
        </p:nvSpPr>
        <p:spPr>
          <a:xfrm>
            <a:off x="1046512" y="5985163"/>
            <a:ext cx="6200775" cy="6790685"/>
          </a:xfrm>
        </p:spPr>
        <p:txBody>
          <a:bodyPr/>
          <a:lstStyle/>
          <a:p>
            <a:pPr lvl="0"/>
            <a:r>
              <a:rPr lang="fr-FR" b="0" u="none">
                <a:solidFill>
                  <a:srgbClr val="000000"/>
                </a:solidFill>
              </a:rPr>
              <a:t>Lorem ipsum </a:t>
            </a:r>
            <a:r>
              <a:rPr lang="fr-FR" b="0" u="none" err="1">
                <a:solidFill>
                  <a:srgbClr val="000000"/>
                </a:solidFill>
              </a:rPr>
              <a:t>dolor</a:t>
            </a:r>
            <a:r>
              <a:rPr lang="fr-FR" b="0" u="none">
                <a:solidFill>
                  <a:srgbClr val="000000"/>
                </a:solidFill>
              </a:rPr>
              <a:t> </a:t>
            </a:r>
            <a:r>
              <a:rPr lang="fr-FR" b="0" u="none" err="1">
                <a:solidFill>
                  <a:srgbClr val="000000"/>
                </a:solidFill>
              </a:rPr>
              <a:t>sit</a:t>
            </a:r>
            <a:r>
              <a:rPr lang="fr-FR" b="0" u="none">
                <a:solidFill>
                  <a:srgbClr val="000000"/>
                </a:solidFill>
              </a:rPr>
              <a:t> </a:t>
            </a:r>
            <a:r>
              <a:rPr lang="fr-FR" b="0" u="none" err="1">
                <a:solidFill>
                  <a:srgbClr val="000000"/>
                </a:solidFill>
              </a:rPr>
              <a:t>amet</a:t>
            </a:r>
            <a:r>
              <a:rPr lang="fr-FR" b="0" u="none">
                <a:solidFill>
                  <a:srgbClr val="000000"/>
                </a:solidFill>
              </a:rPr>
              <a:t>, </a:t>
            </a:r>
            <a:r>
              <a:rPr lang="fr-FR" b="0" u="none" err="1">
                <a:solidFill>
                  <a:srgbClr val="000000"/>
                </a:solidFill>
              </a:rPr>
              <a:t>consectetur</a:t>
            </a:r>
            <a:r>
              <a:rPr lang="fr-FR" b="0" u="none">
                <a:solidFill>
                  <a:srgbClr val="000000"/>
                </a:solidFill>
              </a:rPr>
              <a:t> </a:t>
            </a:r>
            <a:r>
              <a:rPr lang="fr-FR" b="0" u="none" err="1">
                <a:solidFill>
                  <a:srgbClr val="000000"/>
                </a:solidFill>
              </a:rPr>
              <a:t>adipiscing</a:t>
            </a:r>
            <a:r>
              <a:rPr lang="fr-FR" b="0" u="none">
                <a:solidFill>
                  <a:srgbClr val="000000"/>
                </a:solidFill>
              </a:rPr>
              <a:t> </a:t>
            </a:r>
            <a:r>
              <a:rPr lang="fr-FR" b="0" u="none" err="1">
                <a:solidFill>
                  <a:srgbClr val="000000"/>
                </a:solidFill>
              </a:rPr>
              <a:t>elit</a:t>
            </a:r>
            <a:r>
              <a:rPr lang="fr-FR" b="0" u="none">
                <a:solidFill>
                  <a:srgbClr val="000000"/>
                </a:solidFill>
              </a:rPr>
              <a:t>. </a:t>
            </a:r>
            <a:r>
              <a:rPr lang="fr-FR" b="0" u="none" err="1">
                <a:solidFill>
                  <a:srgbClr val="000000"/>
                </a:solidFill>
              </a:rPr>
              <a:t>Curabitur</a:t>
            </a:r>
            <a:r>
              <a:rPr lang="fr-FR" b="0" u="none">
                <a:solidFill>
                  <a:srgbClr val="000000"/>
                </a:solidFill>
              </a:rPr>
              <a:t> </a:t>
            </a:r>
            <a:r>
              <a:rPr lang="fr-FR" b="0" u="none" err="1">
                <a:solidFill>
                  <a:srgbClr val="000000"/>
                </a:solidFill>
              </a:rPr>
              <a:t>sem</a:t>
            </a:r>
            <a:r>
              <a:rPr lang="fr-FR" b="0" u="none">
                <a:solidFill>
                  <a:srgbClr val="000000"/>
                </a:solidFill>
              </a:rPr>
              <a:t> massa, </a:t>
            </a:r>
            <a:r>
              <a:rPr lang="fr-FR" b="0" u="none" err="1">
                <a:solidFill>
                  <a:srgbClr val="000000"/>
                </a:solidFill>
              </a:rPr>
              <a:t>pulvinar</a:t>
            </a:r>
            <a:r>
              <a:rPr lang="fr-FR" b="0" u="none">
                <a:solidFill>
                  <a:srgbClr val="000000"/>
                </a:solidFill>
              </a:rPr>
              <a:t> </a:t>
            </a:r>
            <a:r>
              <a:rPr lang="fr-FR" b="0" u="none" err="1">
                <a:solidFill>
                  <a:srgbClr val="000000"/>
                </a:solidFill>
              </a:rPr>
              <a:t>sed</a:t>
            </a:r>
            <a:r>
              <a:rPr lang="fr-FR" b="0" u="none">
                <a:solidFill>
                  <a:srgbClr val="000000"/>
                </a:solidFill>
              </a:rPr>
              <a:t> </a:t>
            </a:r>
            <a:r>
              <a:rPr lang="fr-FR" b="0" u="none" err="1">
                <a:solidFill>
                  <a:srgbClr val="000000"/>
                </a:solidFill>
              </a:rPr>
              <a:t>ultricies</a:t>
            </a:r>
            <a:r>
              <a:rPr lang="fr-FR" b="0" u="none">
                <a:solidFill>
                  <a:srgbClr val="000000"/>
                </a:solidFill>
              </a:rPr>
              <a:t> non, </a:t>
            </a:r>
            <a:r>
              <a:rPr lang="fr-FR" b="0" u="none" err="1">
                <a:solidFill>
                  <a:srgbClr val="000000"/>
                </a:solidFill>
              </a:rPr>
              <a:t>ultrices</a:t>
            </a:r>
            <a:r>
              <a:rPr lang="fr-FR" b="0" u="none">
                <a:solidFill>
                  <a:srgbClr val="000000"/>
                </a:solidFill>
              </a:rPr>
              <a:t> in </a:t>
            </a:r>
            <a:r>
              <a:rPr lang="fr-FR" b="0" u="none" err="1">
                <a:solidFill>
                  <a:srgbClr val="000000"/>
                </a:solidFill>
              </a:rPr>
              <a:t>dui</a:t>
            </a:r>
            <a:r>
              <a:rPr lang="fr-FR" b="0" u="none">
                <a:solidFill>
                  <a:srgbClr val="000000"/>
                </a:solidFill>
              </a:rPr>
              <a:t>. </a:t>
            </a:r>
            <a:r>
              <a:rPr lang="fr-FR" b="0" u="none" err="1">
                <a:solidFill>
                  <a:srgbClr val="000000"/>
                </a:solidFill>
              </a:rPr>
              <a:t>Fusce</a:t>
            </a:r>
            <a:r>
              <a:rPr lang="fr-FR" b="0" u="none">
                <a:solidFill>
                  <a:srgbClr val="000000"/>
                </a:solidFill>
              </a:rPr>
              <a:t> </a:t>
            </a:r>
            <a:r>
              <a:rPr lang="fr-FR" b="0" u="none" err="1">
                <a:solidFill>
                  <a:srgbClr val="000000"/>
                </a:solidFill>
              </a:rPr>
              <a:t>faucibus</a:t>
            </a:r>
            <a:r>
              <a:rPr lang="fr-FR" b="0" u="none">
                <a:solidFill>
                  <a:srgbClr val="000000"/>
                </a:solidFill>
              </a:rPr>
              <a:t> </a:t>
            </a:r>
            <a:r>
              <a:rPr lang="fr-FR" b="0" u="none" err="1">
                <a:solidFill>
                  <a:srgbClr val="000000"/>
                </a:solidFill>
              </a:rPr>
              <a:t>arcu</a:t>
            </a:r>
            <a:r>
              <a:rPr lang="fr-FR" b="0" u="none">
                <a:solidFill>
                  <a:srgbClr val="000000"/>
                </a:solidFill>
              </a:rPr>
              <a:t> ex, </a:t>
            </a:r>
            <a:r>
              <a:rPr lang="fr-FR" b="0" u="none" err="1">
                <a:solidFill>
                  <a:srgbClr val="000000"/>
                </a:solidFill>
              </a:rPr>
              <a:t>quis</a:t>
            </a:r>
            <a:r>
              <a:rPr lang="fr-FR" b="0" u="none">
                <a:solidFill>
                  <a:srgbClr val="000000"/>
                </a:solidFill>
              </a:rPr>
              <a:t> </a:t>
            </a:r>
            <a:r>
              <a:rPr lang="fr-FR" b="0" u="none" err="1">
                <a:solidFill>
                  <a:srgbClr val="000000"/>
                </a:solidFill>
              </a:rPr>
              <a:t>viverra</a:t>
            </a:r>
            <a:r>
              <a:rPr lang="fr-FR" b="0" u="none">
                <a:solidFill>
                  <a:srgbClr val="000000"/>
                </a:solidFill>
              </a:rPr>
              <a:t> </a:t>
            </a:r>
            <a:r>
              <a:rPr lang="fr-FR" b="0" u="none" err="1">
                <a:solidFill>
                  <a:srgbClr val="000000"/>
                </a:solidFill>
              </a:rPr>
              <a:t>risus</a:t>
            </a:r>
            <a:r>
              <a:rPr lang="fr-FR" b="0" u="none">
                <a:solidFill>
                  <a:srgbClr val="000000"/>
                </a:solidFill>
              </a:rPr>
              <a:t> pretium nec. </a:t>
            </a:r>
            <a:r>
              <a:rPr lang="fr-FR" b="0" u="none" err="1">
                <a:solidFill>
                  <a:srgbClr val="000000"/>
                </a:solidFill>
              </a:rPr>
              <a:t>Pellentesque</a:t>
            </a:r>
            <a:r>
              <a:rPr lang="fr-FR" b="0" u="none">
                <a:solidFill>
                  <a:srgbClr val="000000"/>
                </a:solidFill>
              </a:rPr>
              <a:t> </a:t>
            </a:r>
            <a:r>
              <a:rPr lang="fr-FR" b="0" u="none" err="1">
                <a:solidFill>
                  <a:srgbClr val="000000"/>
                </a:solidFill>
              </a:rPr>
              <a:t>maximus</a:t>
            </a:r>
            <a:r>
              <a:rPr lang="fr-FR" b="0" u="none">
                <a:solidFill>
                  <a:srgbClr val="000000"/>
                </a:solidFill>
              </a:rPr>
              <a:t> </a:t>
            </a:r>
            <a:r>
              <a:rPr lang="fr-FR" b="0" u="none" err="1">
                <a:solidFill>
                  <a:srgbClr val="000000"/>
                </a:solidFill>
              </a:rPr>
              <a:t>nulla</a:t>
            </a:r>
            <a:r>
              <a:rPr lang="fr-FR" b="0" u="none">
                <a:solidFill>
                  <a:srgbClr val="000000"/>
                </a:solidFill>
              </a:rPr>
              <a:t> id </a:t>
            </a:r>
            <a:r>
              <a:rPr lang="fr-FR" b="0" u="none" err="1">
                <a:solidFill>
                  <a:srgbClr val="000000"/>
                </a:solidFill>
              </a:rPr>
              <a:t>enim</a:t>
            </a:r>
            <a:r>
              <a:rPr lang="fr-FR" b="0" u="none">
                <a:solidFill>
                  <a:srgbClr val="000000"/>
                </a:solidFill>
              </a:rPr>
              <a:t> </a:t>
            </a:r>
            <a:r>
              <a:rPr lang="fr-FR" b="0" u="none" err="1">
                <a:solidFill>
                  <a:srgbClr val="000000"/>
                </a:solidFill>
              </a:rPr>
              <a:t>vehicula</a:t>
            </a:r>
            <a:r>
              <a:rPr lang="fr-FR" b="0" u="none">
                <a:solidFill>
                  <a:srgbClr val="000000"/>
                </a:solidFill>
              </a:rPr>
              <a:t>, ut </a:t>
            </a:r>
            <a:r>
              <a:rPr lang="fr-FR" b="0" u="none" err="1">
                <a:solidFill>
                  <a:srgbClr val="000000"/>
                </a:solidFill>
              </a:rPr>
              <a:t>aliquet</a:t>
            </a:r>
            <a:r>
              <a:rPr lang="fr-FR" b="0" u="none">
                <a:solidFill>
                  <a:srgbClr val="000000"/>
                </a:solidFill>
              </a:rPr>
              <a:t> </a:t>
            </a:r>
            <a:r>
              <a:rPr lang="fr-FR" b="0" u="none" err="1">
                <a:solidFill>
                  <a:srgbClr val="000000"/>
                </a:solidFill>
              </a:rPr>
              <a:t>orci</a:t>
            </a:r>
            <a:r>
              <a:rPr lang="fr-FR" b="0" u="none">
                <a:solidFill>
                  <a:srgbClr val="000000"/>
                </a:solidFill>
              </a:rPr>
              <a:t> </a:t>
            </a:r>
            <a:r>
              <a:rPr lang="fr-FR" b="0" u="none" err="1">
                <a:solidFill>
                  <a:srgbClr val="000000"/>
                </a:solidFill>
              </a:rPr>
              <a:t>tincidunt</a:t>
            </a:r>
            <a:r>
              <a:rPr lang="fr-FR" b="0" u="none">
                <a:solidFill>
                  <a:srgbClr val="000000"/>
                </a:solidFill>
              </a:rPr>
              <a:t>. </a:t>
            </a:r>
            <a:endParaRPr lang="en-GB"/>
          </a:p>
        </p:txBody>
      </p:sp>
      <p:sp>
        <p:nvSpPr>
          <p:cNvPr id="12" name="Espace réservé du texte 7">
            <a:extLst>
              <a:ext uri="{FF2B5EF4-FFF2-40B4-BE49-F238E27FC236}">
                <a16:creationId xmlns:a16="http://schemas.microsoft.com/office/drawing/2014/main" id="{63B9E6A1-3F7B-6C41-9795-3260B97E2312}"/>
              </a:ext>
            </a:extLst>
          </p:cNvPr>
          <p:cNvSpPr>
            <a:spLocks noGrp="1"/>
          </p:cNvSpPr>
          <p:nvPr>
            <p:ph type="body" sz="quarter" idx="11" hasCustomPrompt="1"/>
          </p:nvPr>
        </p:nvSpPr>
        <p:spPr>
          <a:xfrm>
            <a:off x="8308097" y="5985162"/>
            <a:ext cx="6200775" cy="6790685"/>
          </a:xfrm>
        </p:spPr>
        <p:txBody>
          <a:bodyPr/>
          <a:lstStyle/>
          <a:p>
            <a:pPr lvl="0"/>
            <a:r>
              <a:rPr lang="fr-FR" b="0" u="none">
                <a:solidFill>
                  <a:srgbClr val="000000"/>
                </a:solidFill>
              </a:rPr>
              <a:t>Duis id </a:t>
            </a:r>
            <a:r>
              <a:rPr lang="fr-FR" b="0" u="none" err="1">
                <a:solidFill>
                  <a:srgbClr val="000000"/>
                </a:solidFill>
              </a:rPr>
              <a:t>pharetra</a:t>
            </a:r>
            <a:r>
              <a:rPr lang="fr-FR" b="0" u="none">
                <a:solidFill>
                  <a:srgbClr val="000000"/>
                </a:solidFill>
              </a:rPr>
              <a:t> </a:t>
            </a:r>
            <a:r>
              <a:rPr lang="fr-FR" b="0" u="none" err="1">
                <a:solidFill>
                  <a:srgbClr val="000000"/>
                </a:solidFill>
              </a:rPr>
              <a:t>dolor</a:t>
            </a:r>
            <a:r>
              <a:rPr lang="fr-FR" b="0" u="none">
                <a:solidFill>
                  <a:srgbClr val="000000"/>
                </a:solidFill>
              </a:rPr>
              <a:t>, </a:t>
            </a:r>
            <a:r>
              <a:rPr lang="fr-FR" b="0" u="none" err="1">
                <a:solidFill>
                  <a:srgbClr val="000000"/>
                </a:solidFill>
              </a:rPr>
              <a:t>sed</a:t>
            </a:r>
            <a:r>
              <a:rPr lang="fr-FR" b="0" u="none">
                <a:solidFill>
                  <a:srgbClr val="000000"/>
                </a:solidFill>
              </a:rPr>
              <a:t> </a:t>
            </a:r>
            <a:r>
              <a:rPr lang="fr-FR" b="0" u="none" err="1">
                <a:solidFill>
                  <a:srgbClr val="000000"/>
                </a:solidFill>
              </a:rPr>
              <a:t>condimentum</a:t>
            </a:r>
            <a:r>
              <a:rPr lang="fr-FR" b="0" u="none">
                <a:solidFill>
                  <a:srgbClr val="000000"/>
                </a:solidFill>
              </a:rPr>
              <a:t> </a:t>
            </a:r>
            <a:r>
              <a:rPr lang="fr-FR" b="0" u="none" err="1">
                <a:solidFill>
                  <a:srgbClr val="000000"/>
                </a:solidFill>
              </a:rPr>
              <a:t>risus</a:t>
            </a:r>
            <a:r>
              <a:rPr lang="fr-FR" b="0" u="none">
                <a:solidFill>
                  <a:srgbClr val="000000"/>
                </a:solidFill>
              </a:rPr>
              <a:t>. Sed </a:t>
            </a:r>
            <a:r>
              <a:rPr lang="fr-FR" b="0" u="none" err="1">
                <a:solidFill>
                  <a:srgbClr val="000000"/>
                </a:solidFill>
              </a:rPr>
              <a:t>eleifend</a:t>
            </a:r>
            <a:r>
              <a:rPr lang="fr-FR" b="0" u="none">
                <a:solidFill>
                  <a:srgbClr val="000000"/>
                </a:solidFill>
              </a:rPr>
              <a:t>, mi </a:t>
            </a:r>
            <a:r>
              <a:rPr lang="fr-FR" b="0" u="none" err="1">
                <a:solidFill>
                  <a:srgbClr val="000000"/>
                </a:solidFill>
              </a:rPr>
              <a:t>quis</a:t>
            </a:r>
            <a:r>
              <a:rPr lang="fr-FR" b="0" u="none">
                <a:solidFill>
                  <a:srgbClr val="000000"/>
                </a:solidFill>
              </a:rPr>
              <a:t> </a:t>
            </a:r>
            <a:r>
              <a:rPr lang="fr-FR" b="0" u="none" err="1">
                <a:solidFill>
                  <a:srgbClr val="000000"/>
                </a:solidFill>
              </a:rPr>
              <a:t>consectetur</a:t>
            </a:r>
            <a:r>
              <a:rPr lang="fr-FR" b="0" u="none">
                <a:solidFill>
                  <a:srgbClr val="000000"/>
                </a:solidFill>
              </a:rPr>
              <a:t> </a:t>
            </a:r>
            <a:r>
              <a:rPr lang="fr-FR" b="0" u="none" err="1">
                <a:solidFill>
                  <a:srgbClr val="000000"/>
                </a:solidFill>
              </a:rPr>
              <a:t>suscipit</a:t>
            </a:r>
            <a:r>
              <a:rPr lang="fr-FR" b="0" u="none">
                <a:solidFill>
                  <a:srgbClr val="000000"/>
                </a:solidFill>
              </a:rPr>
              <a:t>, </a:t>
            </a:r>
            <a:r>
              <a:rPr lang="fr-FR" b="0" u="none" err="1">
                <a:solidFill>
                  <a:srgbClr val="000000"/>
                </a:solidFill>
              </a:rPr>
              <a:t>velit</a:t>
            </a:r>
            <a:r>
              <a:rPr lang="fr-FR" b="0" u="none">
                <a:solidFill>
                  <a:srgbClr val="000000"/>
                </a:solidFill>
              </a:rPr>
              <a:t> ante </a:t>
            </a:r>
            <a:r>
              <a:rPr lang="fr-FR" b="0" u="none" err="1">
                <a:solidFill>
                  <a:srgbClr val="000000"/>
                </a:solidFill>
              </a:rPr>
              <a:t>malesuada</a:t>
            </a:r>
            <a:r>
              <a:rPr lang="fr-FR" b="0" u="none">
                <a:solidFill>
                  <a:srgbClr val="000000"/>
                </a:solidFill>
              </a:rPr>
              <a:t> ante, a porta </a:t>
            </a:r>
            <a:r>
              <a:rPr lang="fr-FR" b="0" u="none" err="1">
                <a:solidFill>
                  <a:srgbClr val="000000"/>
                </a:solidFill>
              </a:rPr>
              <a:t>felis</a:t>
            </a:r>
            <a:r>
              <a:rPr lang="fr-FR" b="0" u="none">
                <a:solidFill>
                  <a:srgbClr val="000000"/>
                </a:solidFill>
              </a:rPr>
              <a:t> </a:t>
            </a:r>
            <a:r>
              <a:rPr lang="fr-FR" b="0" u="none" err="1">
                <a:solidFill>
                  <a:srgbClr val="000000"/>
                </a:solidFill>
              </a:rPr>
              <a:t>leo</a:t>
            </a:r>
            <a:r>
              <a:rPr lang="fr-FR" b="0" u="none">
                <a:solidFill>
                  <a:srgbClr val="000000"/>
                </a:solidFill>
              </a:rPr>
              <a:t> ut </a:t>
            </a:r>
            <a:r>
              <a:rPr lang="fr-FR" b="0" u="none" err="1">
                <a:solidFill>
                  <a:srgbClr val="000000"/>
                </a:solidFill>
              </a:rPr>
              <a:t>nulla</a:t>
            </a:r>
            <a:r>
              <a:rPr lang="fr-FR" b="0" u="none">
                <a:solidFill>
                  <a:srgbClr val="000000"/>
                </a:solidFill>
              </a:rPr>
              <a:t>. </a:t>
            </a:r>
            <a:r>
              <a:rPr lang="fr-FR" b="0" u="none" err="1">
                <a:solidFill>
                  <a:srgbClr val="000000"/>
                </a:solidFill>
              </a:rPr>
              <a:t>Vestibulum</a:t>
            </a:r>
            <a:r>
              <a:rPr lang="fr-FR" b="0" u="none">
                <a:solidFill>
                  <a:srgbClr val="000000"/>
                </a:solidFill>
              </a:rPr>
              <a:t> et </a:t>
            </a:r>
            <a:r>
              <a:rPr lang="fr-FR" b="0" u="none" err="1">
                <a:solidFill>
                  <a:srgbClr val="000000"/>
                </a:solidFill>
              </a:rPr>
              <a:t>rutrum</a:t>
            </a:r>
            <a:r>
              <a:rPr lang="fr-FR" b="0" u="none">
                <a:solidFill>
                  <a:srgbClr val="000000"/>
                </a:solidFill>
              </a:rPr>
              <a:t> libero. </a:t>
            </a:r>
            <a:r>
              <a:rPr lang="fr-FR" b="0" u="none" err="1">
                <a:solidFill>
                  <a:srgbClr val="000000"/>
                </a:solidFill>
              </a:rPr>
              <a:t>Vestibulum</a:t>
            </a:r>
            <a:r>
              <a:rPr lang="fr-FR" b="0" u="none">
                <a:solidFill>
                  <a:srgbClr val="000000"/>
                </a:solidFill>
              </a:rPr>
              <a:t> vitae </a:t>
            </a:r>
            <a:r>
              <a:rPr lang="fr-FR" b="0" u="none" err="1">
                <a:solidFill>
                  <a:srgbClr val="000000"/>
                </a:solidFill>
              </a:rPr>
              <a:t>mauris</a:t>
            </a:r>
            <a:r>
              <a:rPr lang="fr-FR" b="0" u="none">
                <a:solidFill>
                  <a:srgbClr val="000000"/>
                </a:solidFill>
              </a:rPr>
              <a:t> non </a:t>
            </a:r>
            <a:r>
              <a:rPr lang="fr-FR" b="0" u="none" err="1">
                <a:solidFill>
                  <a:srgbClr val="000000"/>
                </a:solidFill>
              </a:rPr>
              <a:t>lorem</a:t>
            </a:r>
            <a:r>
              <a:rPr lang="fr-FR" b="0" u="none">
                <a:solidFill>
                  <a:srgbClr val="000000"/>
                </a:solidFill>
              </a:rPr>
              <a:t> </a:t>
            </a:r>
            <a:r>
              <a:rPr lang="fr-FR" b="0" u="none" err="1">
                <a:solidFill>
                  <a:srgbClr val="000000"/>
                </a:solidFill>
              </a:rPr>
              <a:t>scelerisque</a:t>
            </a:r>
            <a:r>
              <a:rPr lang="fr-FR" b="0" u="none">
                <a:solidFill>
                  <a:srgbClr val="000000"/>
                </a:solidFill>
              </a:rPr>
              <a:t> </a:t>
            </a:r>
            <a:r>
              <a:rPr lang="fr-FR" b="0" u="none" err="1">
                <a:solidFill>
                  <a:srgbClr val="000000"/>
                </a:solidFill>
              </a:rPr>
              <a:t>mattis</a:t>
            </a:r>
            <a:r>
              <a:rPr lang="fr-FR" b="0" u="none">
                <a:solidFill>
                  <a:srgbClr val="000000"/>
                </a:solidFill>
              </a:rPr>
              <a:t>. </a:t>
            </a:r>
            <a:endParaRPr lang="en-GB"/>
          </a:p>
        </p:txBody>
      </p:sp>
      <p:sp>
        <p:nvSpPr>
          <p:cNvPr id="13" name="Espace réservé du texte 7">
            <a:extLst>
              <a:ext uri="{FF2B5EF4-FFF2-40B4-BE49-F238E27FC236}">
                <a16:creationId xmlns:a16="http://schemas.microsoft.com/office/drawing/2014/main" id="{971D28F6-F188-D748-8C38-2E1AC8FF3589}"/>
              </a:ext>
            </a:extLst>
          </p:cNvPr>
          <p:cNvSpPr>
            <a:spLocks noGrp="1"/>
          </p:cNvSpPr>
          <p:nvPr>
            <p:ph type="body" sz="quarter" idx="12" hasCustomPrompt="1"/>
          </p:nvPr>
        </p:nvSpPr>
        <p:spPr>
          <a:xfrm>
            <a:off x="15569682" y="5985164"/>
            <a:ext cx="6200775" cy="6790685"/>
          </a:xfrm>
        </p:spPr>
        <p:txBody>
          <a:bodyPr/>
          <a:lstStyle/>
          <a:p>
            <a:pPr lvl="0"/>
            <a:r>
              <a:rPr lang="fr-FR" b="0" u="none" err="1">
                <a:solidFill>
                  <a:srgbClr val="000000"/>
                </a:solidFill>
              </a:rPr>
              <a:t>Pellentesque</a:t>
            </a:r>
            <a:r>
              <a:rPr lang="fr-FR" b="0" u="none">
                <a:solidFill>
                  <a:srgbClr val="000000"/>
                </a:solidFill>
              </a:rPr>
              <a:t> </a:t>
            </a:r>
            <a:r>
              <a:rPr lang="fr-FR" b="0" u="none" err="1">
                <a:solidFill>
                  <a:srgbClr val="000000"/>
                </a:solidFill>
              </a:rPr>
              <a:t>quis</a:t>
            </a:r>
            <a:r>
              <a:rPr lang="fr-FR" b="0" u="none">
                <a:solidFill>
                  <a:srgbClr val="000000"/>
                </a:solidFill>
              </a:rPr>
              <a:t> </a:t>
            </a:r>
            <a:r>
              <a:rPr lang="fr-FR" b="0" u="none" err="1">
                <a:solidFill>
                  <a:srgbClr val="000000"/>
                </a:solidFill>
              </a:rPr>
              <a:t>accumsan</a:t>
            </a:r>
            <a:r>
              <a:rPr lang="fr-FR" b="0" u="none">
                <a:solidFill>
                  <a:srgbClr val="000000"/>
                </a:solidFill>
              </a:rPr>
              <a:t> </a:t>
            </a:r>
            <a:r>
              <a:rPr lang="fr-FR" b="0" u="none" err="1">
                <a:solidFill>
                  <a:srgbClr val="000000"/>
                </a:solidFill>
              </a:rPr>
              <a:t>enim</a:t>
            </a:r>
            <a:r>
              <a:rPr lang="fr-FR" b="0" u="none">
                <a:solidFill>
                  <a:srgbClr val="000000"/>
                </a:solidFill>
              </a:rPr>
              <a:t>, </a:t>
            </a:r>
            <a:r>
              <a:rPr lang="fr-FR" b="0" u="none" err="1">
                <a:solidFill>
                  <a:srgbClr val="000000"/>
                </a:solidFill>
              </a:rPr>
              <a:t>quis</a:t>
            </a:r>
            <a:r>
              <a:rPr lang="fr-FR" b="0" u="none">
                <a:solidFill>
                  <a:srgbClr val="000000"/>
                </a:solidFill>
              </a:rPr>
              <a:t> </a:t>
            </a:r>
            <a:r>
              <a:rPr lang="fr-FR" b="0" u="none" err="1">
                <a:solidFill>
                  <a:srgbClr val="000000"/>
                </a:solidFill>
              </a:rPr>
              <a:t>sollicitudin</a:t>
            </a:r>
            <a:r>
              <a:rPr lang="fr-FR" b="0" u="none">
                <a:solidFill>
                  <a:srgbClr val="000000"/>
                </a:solidFill>
              </a:rPr>
              <a:t> </a:t>
            </a:r>
            <a:r>
              <a:rPr lang="fr-FR" b="0" u="none" err="1">
                <a:solidFill>
                  <a:srgbClr val="000000"/>
                </a:solidFill>
              </a:rPr>
              <a:t>urna</a:t>
            </a:r>
            <a:r>
              <a:rPr lang="fr-FR" b="0" u="none">
                <a:solidFill>
                  <a:srgbClr val="000000"/>
                </a:solidFill>
              </a:rPr>
              <a:t>. </a:t>
            </a:r>
            <a:r>
              <a:rPr lang="fr-FR" b="0" u="none" err="1">
                <a:solidFill>
                  <a:srgbClr val="000000"/>
                </a:solidFill>
              </a:rPr>
              <a:t>Donec</a:t>
            </a:r>
            <a:r>
              <a:rPr lang="fr-FR" b="0" u="none">
                <a:solidFill>
                  <a:srgbClr val="000000"/>
                </a:solidFill>
              </a:rPr>
              <a:t> </a:t>
            </a:r>
            <a:r>
              <a:rPr lang="fr-FR" b="0" u="none" err="1">
                <a:solidFill>
                  <a:srgbClr val="000000"/>
                </a:solidFill>
              </a:rPr>
              <a:t>laoreet</a:t>
            </a:r>
            <a:r>
              <a:rPr lang="fr-FR" b="0" u="none">
                <a:solidFill>
                  <a:srgbClr val="000000"/>
                </a:solidFill>
              </a:rPr>
              <a:t> </a:t>
            </a:r>
            <a:r>
              <a:rPr lang="fr-FR" b="0" u="none" err="1">
                <a:solidFill>
                  <a:srgbClr val="000000"/>
                </a:solidFill>
              </a:rPr>
              <a:t>pulvinar</a:t>
            </a:r>
            <a:r>
              <a:rPr lang="fr-FR" b="0" u="none">
                <a:solidFill>
                  <a:srgbClr val="000000"/>
                </a:solidFill>
              </a:rPr>
              <a:t> bibendum. Duis pretium ante </a:t>
            </a:r>
            <a:r>
              <a:rPr lang="fr-FR" b="0" u="none" err="1">
                <a:solidFill>
                  <a:srgbClr val="000000"/>
                </a:solidFill>
              </a:rPr>
              <a:t>dui</a:t>
            </a:r>
            <a:r>
              <a:rPr lang="fr-FR" b="0" u="none">
                <a:solidFill>
                  <a:srgbClr val="000000"/>
                </a:solidFill>
              </a:rPr>
              <a:t>, </a:t>
            </a:r>
            <a:r>
              <a:rPr lang="fr-FR" b="0" u="none" err="1">
                <a:solidFill>
                  <a:srgbClr val="000000"/>
                </a:solidFill>
              </a:rPr>
              <a:t>ac</a:t>
            </a:r>
            <a:r>
              <a:rPr lang="fr-FR" b="0" u="none">
                <a:solidFill>
                  <a:srgbClr val="000000"/>
                </a:solidFill>
              </a:rPr>
              <a:t> pretium est </a:t>
            </a:r>
            <a:r>
              <a:rPr lang="fr-FR" b="0" u="none" err="1">
                <a:solidFill>
                  <a:srgbClr val="000000"/>
                </a:solidFill>
              </a:rPr>
              <a:t>maximus</a:t>
            </a:r>
            <a:r>
              <a:rPr lang="fr-FR" b="0" u="none">
                <a:solidFill>
                  <a:srgbClr val="000000"/>
                </a:solidFill>
              </a:rPr>
              <a:t> eu. </a:t>
            </a:r>
            <a:r>
              <a:rPr lang="fr-FR" b="0" u="none" err="1">
                <a:solidFill>
                  <a:srgbClr val="000000"/>
                </a:solidFill>
              </a:rPr>
              <a:t>Aliquam</a:t>
            </a:r>
            <a:r>
              <a:rPr lang="fr-FR" b="0" u="none">
                <a:solidFill>
                  <a:srgbClr val="000000"/>
                </a:solidFill>
              </a:rPr>
              <a:t> </a:t>
            </a:r>
            <a:r>
              <a:rPr lang="fr-FR" b="0" u="none" err="1">
                <a:solidFill>
                  <a:srgbClr val="000000"/>
                </a:solidFill>
              </a:rPr>
              <a:t>egestas</a:t>
            </a:r>
            <a:r>
              <a:rPr lang="fr-FR" b="0" u="none">
                <a:solidFill>
                  <a:srgbClr val="000000"/>
                </a:solidFill>
              </a:rPr>
              <a:t> </a:t>
            </a:r>
            <a:r>
              <a:rPr lang="fr-FR" b="0" u="none" err="1">
                <a:solidFill>
                  <a:srgbClr val="000000"/>
                </a:solidFill>
              </a:rPr>
              <a:t>congue</a:t>
            </a:r>
            <a:r>
              <a:rPr lang="fr-FR" b="0" u="none">
                <a:solidFill>
                  <a:srgbClr val="000000"/>
                </a:solidFill>
              </a:rPr>
              <a:t> </a:t>
            </a:r>
            <a:r>
              <a:rPr lang="fr-FR" b="0" u="none" err="1">
                <a:solidFill>
                  <a:srgbClr val="000000"/>
                </a:solidFill>
              </a:rPr>
              <a:t>neque</a:t>
            </a:r>
            <a:r>
              <a:rPr lang="fr-FR" b="0" u="none">
                <a:solidFill>
                  <a:srgbClr val="000000"/>
                </a:solidFill>
              </a:rPr>
              <a:t> a </a:t>
            </a:r>
            <a:r>
              <a:rPr lang="fr-FR" b="0" u="none" err="1">
                <a:solidFill>
                  <a:srgbClr val="000000"/>
                </a:solidFill>
              </a:rPr>
              <a:t>molestie</a:t>
            </a:r>
            <a:r>
              <a:rPr lang="fr-FR" b="0" u="none">
                <a:solidFill>
                  <a:srgbClr val="000000"/>
                </a:solidFill>
              </a:rPr>
              <a:t>. </a:t>
            </a:r>
            <a:r>
              <a:rPr lang="fr-FR" b="0" u="none" err="1">
                <a:solidFill>
                  <a:srgbClr val="000000"/>
                </a:solidFill>
              </a:rPr>
              <a:t>Vestibulum</a:t>
            </a:r>
            <a:r>
              <a:rPr lang="fr-FR" b="0" u="none">
                <a:solidFill>
                  <a:srgbClr val="000000"/>
                </a:solidFill>
              </a:rPr>
              <a:t> </a:t>
            </a:r>
            <a:r>
              <a:rPr lang="fr-FR" b="0" u="none" err="1">
                <a:solidFill>
                  <a:srgbClr val="000000"/>
                </a:solidFill>
              </a:rPr>
              <a:t>eget</a:t>
            </a:r>
            <a:r>
              <a:rPr lang="fr-FR" b="0" u="none">
                <a:solidFill>
                  <a:srgbClr val="000000"/>
                </a:solidFill>
              </a:rPr>
              <a:t> </a:t>
            </a:r>
            <a:r>
              <a:rPr lang="fr-FR" b="0" u="none" err="1">
                <a:solidFill>
                  <a:srgbClr val="000000"/>
                </a:solidFill>
              </a:rPr>
              <a:t>volutpat</a:t>
            </a:r>
            <a:r>
              <a:rPr lang="fr-FR" b="0" u="none">
                <a:solidFill>
                  <a:srgbClr val="000000"/>
                </a:solidFill>
              </a:rPr>
              <a:t> libero. Sed in </a:t>
            </a:r>
            <a:r>
              <a:rPr lang="fr-FR" b="0" u="none" err="1">
                <a:solidFill>
                  <a:srgbClr val="000000"/>
                </a:solidFill>
              </a:rPr>
              <a:t>metus</a:t>
            </a:r>
            <a:r>
              <a:rPr lang="fr-FR" b="0" u="none">
                <a:solidFill>
                  <a:srgbClr val="000000"/>
                </a:solidFill>
              </a:rPr>
              <a:t> et </a:t>
            </a:r>
            <a:r>
              <a:rPr lang="fr-FR" b="0" u="none" err="1">
                <a:solidFill>
                  <a:srgbClr val="000000"/>
                </a:solidFill>
              </a:rPr>
              <a:t>urna</a:t>
            </a:r>
            <a:r>
              <a:rPr lang="fr-FR" b="0" u="none">
                <a:solidFill>
                  <a:srgbClr val="000000"/>
                </a:solidFill>
              </a:rPr>
              <a:t> </a:t>
            </a:r>
            <a:r>
              <a:rPr lang="fr-FR" b="0" u="none" err="1">
                <a:solidFill>
                  <a:srgbClr val="000000"/>
                </a:solidFill>
              </a:rPr>
              <a:t>porttitor</a:t>
            </a:r>
            <a:r>
              <a:rPr lang="fr-FR" b="0" u="none">
                <a:solidFill>
                  <a:srgbClr val="000000"/>
                </a:solidFill>
              </a:rPr>
              <a:t> </a:t>
            </a:r>
            <a:r>
              <a:rPr lang="fr-FR" b="0" u="none" err="1">
                <a:solidFill>
                  <a:srgbClr val="000000"/>
                </a:solidFill>
              </a:rPr>
              <a:t>congue</a:t>
            </a:r>
            <a:r>
              <a:rPr lang="fr-FR" b="0" u="none">
                <a:solidFill>
                  <a:srgbClr val="000000"/>
                </a:solidFill>
              </a:rPr>
              <a:t>. Ut </a:t>
            </a:r>
            <a:r>
              <a:rPr lang="fr-FR" b="0" u="none" err="1">
                <a:solidFill>
                  <a:srgbClr val="000000"/>
                </a:solidFill>
              </a:rPr>
              <a:t>dictum</a:t>
            </a:r>
            <a:r>
              <a:rPr lang="fr-FR" b="0" u="none">
                <a:solidFill>
                  <a:srgbClr val="000000"/>
                </a:solidFill>
              </a:rPr>
              <a:t> </a:t>
            </a:r>
            <a:r>
              <a:rPr lang="fr-FR" b="0" u="none" err="1">
                <a:solidFill>
                  <a:srgbClr val="000000"/>
                </a:solidFill>
              </a:rPr>
              <a:t>felis</a:t>
            </a:r>
            <a:r>
              <a:rPr lang="fr-FR" b="0" u="none">
                <a:solidFill>
                  <a:srgbClr val="000000"/>
                </a:solidFill>
              </a:rPr>
              <a:t> ut </a:t>
            </a:r>
            <a:r>
              <a:rPr lang="fr-FR" b="0" u="none" err="1">
                <a:solidFill>
                  <a:srgbClr val="000000"/>
                </a:solidFill>
              </a:rPr>
              <a:t>justo</a:t>
            </a:r>
            <a:r>
              <a:rPr lang="fr-FR" b="0" u="none">
                <a:solidFill>
                  <a:srgbClr val="000000"/>
                </a:solidFill>
              </a:rPr>
              <a:t> </a:t>
            </a:r>
            <a:r>
              <a:rPr lang="fr-FR" b="0" u="none" err="1">
                <a:solidFill>
                  <a:srgbClr val="000000"/>
                </a:solidFill>
              </a:rPr>
              <a:t>sodales</a:t>
            </a:r>
            <a:r>
              <a:rPr lang="fr-FR" b="0" u="none">
                <a:solidFill>
                  <a:srgbClr val="000000"/>
                </a:solidFill>
              </a:rPr>
              <a:t>, a cursus </a:t>
            </a:r>
            <a:r>
              <a:rPr lang="fr-FR" b="0" u="none" err="1">
                <a:solidFill>
                  <a:srgbClr val="000000"/>
                </a:solidFill>
              </a:rPr>
              <a:t>quam</a:t>
            </a:r>
            <a:r>
              <a:rPr lang="fr-FR" b="0" u="none">
                <a:solidFill>
                  <a:srgbClr val="000000"/>
                </a:solidFill>
              </a:rPr>
              <a:t> </a:t>
            </a:r>
            <a:r>
              <a:rPr lang="fr-FR" b="0" u="none" err="1">
                <a:solidFill>
                  <a:srgbClr val="000000"/>
                </a:solidFill>
              </a:rPr>
              <a:t>ullamcorper</a:t>
            </a:r>
            <a:r>
              <a:rPr lang="fr-FR" b="0" u="none">
                <a:solidFill>
                  <a:srgbClr val="000000"/>
                </a:solidFill>
              </a:rPr>
              <a:t>.</a:t>
            </a:r>
            <a:endParaRPr lang="en-GB"/>
          </a:p>
        </p:txBody>
      </p:sp>
      <p:sp>
        <p:nvSpPr>
          <p:cNvPr id="7" name="Titre de diapositive">
            <a:extLst>
              <a:ext uri="{FF2B5EF4-FFF2-40B4-BE49-F238E27FC236}">
                <a16:creationId xmlns:a16="http://schemas.microsoft.com/office/drawing/2014/main" id="{AF7F2BB7-7DB0-B94D-B4E1-A003F336EA4E}"/>
              </a:ext>
            </a:extLst>
          </p:cNvPr>
          <p:cNvSpPr txBox="1">
            <a:spLocks noGrp="1"/>
          </p:cNvSpPr>
          <p:nvPr>
            <p:ph type="body" sz="quarter" idx="23" hasCustomPrompt="1"/>
          </p:nvPr>
        </p:nvSpPr>
        <p:spPr>
          <a:xfrm>
            <a:off x="1018800" y="2610000"/>
            <a:ext cx="10347337" cy="1433165"/>
          </a:xfrm>
          <a:prstGeom prst="rect">
            <a:avLst/>
          </a:prstGeom>
        </p:spPr>
        <p:txBody>
          <a:bodyPr anchor="b"/>
          <a:lstStyle>
            <a:lvl1pPr>
              <a:lnSpc>
                <a:spcPct val="80000"/>
              </a:lnSpc>
              <a:spcBef>
                <a:spcPts val="0"/>
              </a:spcBef>
              <a:defRPr sz="6000" b="1" spc="-200">
                <a:solidFill>
                  <a:srgbClr val="306EC7"/>
                </a:solidFill>
              </a:defRPr>
            </a:lvl1pPr>
          </a:lstStyle>
          <a:p>
            <a:r>
              <a:rPr err="1"/>
              <a:t>Titre</a:t>
            </a:r>
            <a:r>
              <a:t> de </a:t>
            </a:r>
            <a:r>
              <a:rPr lang="fr-FR"/>
              <a:t>la </a:t>
            </a:r>
            <a:r>
              <a:t>diapositive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exte 03 copie">
    <p:spTree>
      <p:nvGrpSpPr>
        <p:cNvPr id="1" name=""/>
        <p:cNvGrpSpPr/>
        <p:nvPr/>
      </p:nvGrpSpPr>
      <p:grpSpPr>
        <a:xfrm>
          <a:off x="0" y="0"/>
          <a:ext cx="0" cy="0"/>
          <a:chOff x="0" y="0"/>
          <a:chExt cx="0" cy="0"/>
        </a:xfrm>
      </p:grpSpPr>
      <p:sp>
        <p:nvSpPr>
          <p:cNvPr id="276" name="Rectangle"/>
          <p:cNvSpPr/>
          <p:nvPr/>
        </p:nvSpPr>
        <p:spPr>
          <a:xfrm>
            <a:off x="344" y="5332201"/>
            <a:ext cx="24383312" cy="8388842"/>
          </a:xfrm>
          <a:prstGeom prst="rect">
            <a:avLst/>
          </a:prstGeom>
          <a:solidFill>
            <a:srgbClr val="306EC7"/>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7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279"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280" name="Texte"/>
          <p:cNvSpPr txBox="1">
            <a:spLocks noGrp="1"/>
          </p:cNvSpPr>
          <p:nvPr>
            <p:ph type="body" sz="quarter" idx="21"/>
          </p:nvPr>
        </p:nvSpPr>
        <p:spPr>
          <a:xfrm>
            <a:off x="8728286"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sp>
        <p:nvSpPr>
          <p:cNvPr id="281" name="Texte"/>
          <p:cNvSpPr txBox="1">
            <a:spLocks noGrp="1"/>
          </p:cNvSpPr>
          <p:nvPr>
            <p:ph type="body" sz="quarter" idx="22"/>
          </p:nvPr>
        </p:nvSpPr>
        <p:spPr>
          <a:xfrm>
            <a:off x="12573846"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sp>
        <p:nvSpPr>
          <p:cNvPr id="282" name="Texte"/>
          <p:cNvSpPr txBox="1">
            <a:spLocks noGrp="1"/>
          </p:cNvSpPr>
          <p:nvPr>
            <p:ph type="body" sz="quarter" idx="23"/>
          </p:nvPr>
        </p:nvSpPr>
        <p:spPr>
          <a:xfrm>
            <a:off x="16408398"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sp>
        <p:nvSpPr>
          <p:cNvPr id="283" name="Texte"/>
          <p:cNvSpPr txBox="1">
            <a:spLocks noGrp="1"/>
          </p:cNvSpPr>
          <p:nvPr>
            <p:ph type="body" sz="quarter" idx="24"/>
          </p:nvPr>
        </p:nvSpPr>
        <p:spPr>
          <a:xfrm>
            <a:off x="20264966"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sp>
        <p:nvSpPr>
          <p:cNvPr id="284" name="Texte"/>
          <p:cNvSpPr txBox="1">
            <a:spLocks noGrp="1"/>
          </p:cNvSpPr>
          <p:nvPr>
            <p:ph type="body" sz="quarter" idx="25"/>
          </p:nvPr>
        </p:nvSpPr>
        <p:spPr>
          <a:xfrm>
            <a:off x="973666"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sp>
        <p:nvSpPr>
          <p:cNvPr id="285" name="Titre de section"/>
          <p:cNvSpPr txBox="1">
            <a:spLocks noGrp="1"/>
          </p:cNvSpPr>
          <p:nvPr>
            <p:ph type="body" sz="quarter" idx="26" hasCustomPrompt="1"/>
          </p:nvPr>
        </p:nvSpPr>
        <p:spPr>
          <a:xfrm>
            <a:off x="1020228" y="3739061"/>
            <a:ext cx="14332520" cy="1333698"/>
          </a:xfrm>
          <a:prstGeom prst="rect">
            <a:avLst/>
          </a:prstGeom>
        </p:spPr>
        <p:txBody>
          <a:bodyPr anchor="b">
            <a:spAutoFit/>
          </a:bodyPr>
          <a:lstStyle>
            <a:lvl1pPr>
              <a:lnSpc>
                <a:spcPct val="80000"/>
              </a:lnSpc>
              <a:spcBef>
                <a:spcPts val="0"/>
              </a:spcBef>
              <a:defRPr sz="10000" b="1" spc="-200">
                <a:solidFill>
                  <a:srgbClr val="306EC7"/>
                </a:solidFill>
              </a:defRPr>
            </a:lvl1pPr>
          </a:lstStyle>
          <a:p>
            <a:r>
              <a:t>Ordre du jour</a:t>
            </a:r>
          </a:p>
        </p:txBody>
      </p:sp>
      <p:sp>
        <p:nvSpPr>
          <p:cNvPr id="288" name="01"/>
          <p:cNvSpPr>
            <a:spLocks noGrp="1"/>
          </p:cNvSpPr>
          <p:nvPr>
            <p:ph type="body" sz="quarter" idx="27"/>
          </p:nvPr>
        </p:nvSpPr>
        <p:spPr>
          <a:xfrm>
            <a:off x="922867" y="6939173"/>
            <a:ext cx="955258" cy="955258"/>
          </a:xfrm>
          <a:prstGeom prst="ellipse">
            <a:avLst/>
          </a:prstGeom>
          <a:solidFill>
            <a:srgbClr val="4E99B3"/>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89" name="01"/>
          <p:cNvSpPr>
            <a:spLocks noGrp="1"/>
          </p:cNvSpPr>
          <p:nvPr>
            <p:ph type="body" sz="quarter" idx="28"/>
          </p:nvPr>
        </p:nvSpPr>
        <p:spPr>
          <a:xfrm>
            <a:off x="4898283" y="6939173"/>
            <a:ext cx="955258" cy="955258"/>
          </a:xfrm>
          <a:prstGeom prst="ellipse">
            <a:avLst/>
          </a:prstGeom>
          <a:solidFill>
            <a:srgbClr val="FBE64D"/>
          </a:solidFill>
        </p:spPr>
        <p:txBody>
          <a:bodyPr anchor="ctr">
            <a:noAutofit/>
          </a:bodyPr>
          <a:lstStyle>
            <a:lvl1pPr algn="ctr">
              <a:lnSpc>
                <a:spcPct val="100000"/>
              </a:lnSpc>
              <a:spcBef>
                <a:spcPts val="0"/>
              </a:spcBef>
              <a:defRPr sz="2400">
                <a:solidFill>
                  <a:srgbClr val="416DC1"/>
                </a:solidFill>
              </a:defRPr>
            </a:lvl1pPr>
          </a:lstStyle>
          <a:p>
            <a:r>
              <a:t>01</a:t>
            </a:r>
          </a:p>
        </p:txBody>
      </p:sp>
      <p:sp>
        <p:nvSpPr>
          <p:cNvPr id="290" name="01"/>
          <p:cNvSpPr>
            <a:spLocks noGrp="1"/>
          </p:cNvSpPr>
          <p:nvPr>
            <p:ph type="body" sz="quarter" idx="29"/>
          </p:nvPr>
        </p:nvSpPr>
        <p:spPr>
          <a:xfrm>
            <a:off x="8738339" y="6939173"/>
            <a:ext cx="955258" cy="955258"/>
          </a:xfrm>
          <a:prstGeom prst="ellipse">
            <a:avLst/>
          </a:prstGeom>
          <a:solidFill>
            <a:srgbClr val="C9676A"/>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91" name="01"/>
          <p:cNvSpPr>
            <a:spLocks noGrp="1"/>
          </p:cNvSpPr>
          <p:nvPr>
            <p:ph type="body" sz="quarter" idx="30"/>
          </p:nvPr>
        </p:nvSpPr>
        <p:spPr>
          <a:xfrm>
            <a:off x="12578395" y="6939173"/>
            <a:ext cx="955258" cy="955258"/>
          </a:xfrm>
          <a:prstGeom prst="ellipse">
            <a:avLst/>
          </a:prstGeom>
          <a:solidFill>
            <a:srgbClr val="4C9B79"/>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92" name="01"/>
          <p:cNvSpPr>
            <a:spLocks noGrp="1"/>
          </p:cNvSpPr>
          <p:nvPr>
            <p:ph type="body" sz="quarter" idx="31"/>
          </p:nvPr>
        </p:nvSpPr>
        <p:spPr>
          <a:xfrm>
            <a:off x="16565771" y="6939173"/>
            <a:ext cx="955258" cy="955258"/>
          </a:xfrm>
          <a:prstGeom prst="ellipse">
            <a:avLst/>
          </a:prstGeom>
          <a:solidFill>
            <a:srgbClr val="762C4A"/>
          </a:solidFill>
        </p:spPr>
        <p:txBody>
          <a:bodyPr anchor="ctr">
            <a:noAutofit/>
          </a:bodyPr>
          <a:lstStyle>
            <a:lvl1pPr algn="ctr">
              <a:lnSpc>
                <a:spcPct val="100000"/>
              </a:lnSpc>
              <a:spcBef>
                <a:spcPts val="0"/>
              </a:spcBef>
              <a:defRPr sz="2400">
                <a:solidFill>
                  <a:srgbClr val="FFFFFF"/>
                </a:solidFill>
              </a:defRPr>
            </a:lvl1pPr>
          </a:lstStyle>
          <a:p>
            <a:r>
              <a:t>01</a:t>
            </a:r>
          </a:p>
        </p:txBody>
      </p:sp>
      <p:sp>
        <p:nvSpPr>
          <p:cNvPr id="293" name="01"/>
          <p:cNvSpPr>
            <a:spLocks noGrp="1"/>
          </p:cNvSpPr>
          <p:nvPr>
            <p:ph type="body" sz="quarter" idx="32"/>
          </p:nvPr>
        </p:nvSpPr>
        <p:spPr>
          <a:xfrm>
            <a:off x="20358839" y="6939173"/>
            <a:ext cx="955258" cy="955258"/>
          </a:xfrm>
          <a:prstGeom prst="ellipse">
            <a:avLst/>
          </a:prstGeom>
          <a:solidFill>
            <a:srgbClr val="7AC5CF"/>
          </a:solidFill>
        </p:spPr>
        <p:txBody>
          <a:bodyPr anchor="ctr">
            <a:noAutofit/>
          </a:bodyPr>
          <a:lstStyle>
            <a:lvl1pPr algn="ctr">
              <a:lnSpc>
                <a:spcPct val="100000"/>
              </a:lnSpc>
              <a:spcBef>
                <a:spcPts val="0"/>
              </a:spcBef>
              <a:defRPr sz="2400">
                <a:solidFill>
                  <a:srgbClr val="FFFFFF"/>
                </a:solidFill>
              </a:defRPr>
            </a:lvl1pPr>
          </a:lstStyle>
          <a:p>
            <a:r>
              <a:t>01</a:t>
            </a:r>
          </a:p>
        </p:txBody>
      </p:sp>
      <p:pic>
        <p:nvPicPr>
          <p:cNvPr id="22" name="Image 21">
            <a:extLst>
              <a:ext uri="{FF2B5EF4-FFF2-40B4-BE49-F238E27FC236}">
                <a16:creationId xmlns:a16="http://schemas.microsoft.com/office/drawing/2014/main" id="{558D41CA-3C84-4032-AF88-9D2EC5F06CB6}"/>
              </a:ext>
            </a:extLst>
          </p:cNvPr>
          <p:cNvPicPr>
            <a:picLocks noChangeAspect="1"/>
          </p:cNvPicPr>
          <p:nvPr userDrawn="1"/>
        </p:nvPicPr>
        <p:blipFill>
          <a:blip r:embed="rId4"/>
          <a:stretch>
            <a:fillRect/>
          </a:stretch>
        </p:blipFill>
        <p:spPr>
          <a:xfrm>
            <a:off x="969433" y="894758"/>
            <a:ext cx="2794106" cy="523508"/>
          </a:xfrm>
          <a:prstGeom prst="rect">
            <a:avLst/>
          </a:prstGeom>
        </p:spPr>
      </p:pic>
      <p:sp>
        <p:nvSpPr>
          <p:cNvPr id="23" name="Texte">
            <a:extLst>
              <a:ext uri="{FF2B5EF4-FFF2-40B4-BE49-F238E27FC236}">
                <a16:creationId xmlns:a16="http://schemas.microsoft.com/office/drawing/2014/main" id="{4FB141E7-0E7B-4A03-8F29-11D865A2911D}"/>
              </a:ext>
            </a:extLst>
          </p:cNvPr>
          <p:cNvSpPr txBox="1">
            <a:spLocks noGrp="1"/>
          </p:cNvSpPr>
          <p:nvPr>
            <p:ph type="body" sz="quarter" idx="33"/>
          </p:nvPr>
        </p:nvSpPr>
        <p:spPr>
          <a:xfrm>
            <a:off x="4862776" y="8312504"/>
            <a:ext cx="3385124" cy="4796948"/>
          </a:xfrm>
          <a:prstGeom prst="rect">
            <a:avLst/>
          </a:prstGeom>
        </p:spPr>
        <p:txBody>
          <a:bodyPr/>
          <a:lstStyle>
            <a:lvl1pPr defTabSz="457200">
              <a:lnSpc>
                <a:spcPct val="100000"/>
              </a:lnSpc>
              <a:spcBef>
                <a:spcPts val="1200"/>
              </a:spcBef>
              <a:defRPr sz="2500">
                <a:solidFill>
                  <a:srgbClr val="FFFFFF"/>
                </a:solidFill>
              </a:defRPr>
            </a:lvl1pPr>
          </a:lstStyle>
          <a:p>
            <a:r>
              <a:t>Lorem ipsum dolor sit amet, consectetur adipiscing elit. Duis id eros metus. </a:t>
            </a:r>
          </a:p>
        </p:txBody>
      </p:sp>
      <p:pic>
        <p:nvPicPr>
          <p:cNvPr id="286"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03983" y="12640051"/>
            <a:ext cx="977902" cy="685802"/>
          </a:xfrm>
          <a:prstGeom prst="rect">
            <a:avLst/>
          </a:prstGeom>
          <a:ln w="12700">
            <a:miter lim="400000"/>
          </a:ln>
        </p:spPr>
      </p:pic>
      <p:sp>
        <p:nvSpPr>
          <p:cNvPr id="294" name="Numéro de diapositive"/>
          <p:cNvSpPr txBox="1">
            <a:spLocks noGrp="1"/>
          </p:cNvSpPr>
          <p:nvPr>
            <p:ph type="sldNum" sz="quarter" idx="2"/>
          </p:nvPr>
        </p:nvSpPr>
        <p:spPr>
          <a:xfrm>
            <a:off x="23708647" y="12784815"/>
            <a:ext cx="516167" cy="405239"/>
          </a:xfrm>
          <a:prstGeom prst="rect">
            <a:avLst/>
          </a:prstGeom>
        </p:spPr>
        <p:txBody>
          <a:bodyPr/>
          <a:lstStyle>
            <a:lvl1pPr>
              <a:defRPr>
                <a:solidFill>
                  <a:srgbClr val="306EC7"/>
                </a:solidFill>
              </a:defRPr>
            </a:lvl1pPr>
          </a:lstStyle>
          <a:p>
            <a:pPr hangingPunct="0"/>
            <a:fld id="{86CB4B4D-7CA3-9044-876B-883B54F8677D}" type="slidenum">
              <a:rPr lang="fr-FR" kern="0" smtClean="0"/>
              <a:pPr hangingPunct="0"/>
              <a:t>‹N°›</a:t>
            </a:fld>
            <a:endParaRPr lang="fr-FR" kern="0"/>
          </a:p>
        </p:txBody>
      </p:sp>
    </p:spTree>
    <p:extLst>
      <p:ext uri="{BB962C8B-B14F-4D97-AF65-F5344CB8AC3E}">
        <p14:creationId xmlns:p14="http://schemas.microsoft.com/office/powerpoint/2010/main" val="291755008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ous titre et puces">
    <p:spTree>
      <p:nvGrpSpPr>
        <p:cNvPr id="1" name=""/>
        <p:cNvGrpSpPr/>
        <p:nvPr/>
      </p:nvGrpSpPr>
      <p:grpSpPr>
        <a:xfrm>
          <a:off x="0" y="0"/>
          <a:ext cx="0" cy="0"/>
          <a:chOff x="0" y="0"/>
          <a:chExt cx="0" cy="0"/>
        </a:xfrm>
      </p:grpSpPr>
      <p:pic>
        <p:nvPicPr>
          <p:cNvPr id="57" name="Image" descr="Image"/>
          <p:cNvPicPr>
            <a:picLocks noChangeAspect="1"/>
          </p:cNvPicPr>
          <p:nvPr/>
        </p:nvPicPr>
        <p:blipFill>
          <a:blip r:embed="rId2"/>
          <a:stretch>
            <a:fillRect/>
          </a:stretch>
        </p:blipFill>
        <p:spPr>
          <a:xfrm>
            <a:off x="15242233" y="4582713"/>
            <a:ext cx="9139538" cy="9139510"/>
          </a:xfrm>
          <a:prstGeom prst="rect">
            <a:avLst/>
          </a:prstGeom>
          <a:ln w="12700">
            <a:miter lim="400000"/>
          </a:ln>
        </p:spPr>
      </p:pic>
      <p:sp>
        <p:nvSpPr>
          <p:cNvPr id="59" name="Titre de diapositive"/>
          <p:cNvSpPr txBox="1">
            <a:spLocks noGrp="1"/>
          </p:cNvSpPr>
          <p:nvPr>
            <p:ph type="body" sz="quarter" idx="21"/>
          </p:nvPr>
        </p:nvSpPr>
        <p:spPr>
          <a:xfrm>
            <a:off x="1020233" y="2722452"/>
            <a:ext cx="14264793" cy="841128"/>
          </a:xfrm>
          <a:prstGeom prst="rect">
            <a:avLst/>
          </a:prstGeom>
        </p:spPr>
        <p:txBody>
          <a:bodyPr anchor="b">
            <a:spAutoFit/>
          </a:bodyPr>
          <a:lstStyle>
            <a:lvl1pPr>
              <a:lnSpc>
                <a:spcPct val="80000"/>
              </a:lnSpc>
              <a:spcBef>
                <a:spcPts val="0"/>
              </a:spcBef>
              <a:defRPr sz="5999" b="1" spc="-120">
                <a:solidFill>
                  <a:srgbClr val="306EC7"/>
                </a:solidFill>
              </a:defRPr>
            </a:lvl1pPr>
          </a:lstStyle>
          <a:p>
            <a:r>
              <a:rPr err="1"/>
              <a:t>Titre</a:t>
            </a:r>
            <a:r>
              <a:t> de diapositive</a:t>
            </a:r>
          </a:p>
        </p:txBody>
      </p:sp>
      <p:sp>
        <p:nvSpPr>
          <p:cNvPr id="60" name="Titre de diapositive"/>
          <p:cNvSpPr txBox="1">
            <a:spLocks noGrp="1"/>
          </p:cNvSpPr>
          <p:nvPr>
            <p:ph type="body" sz="quarter" idx="22" hasCustomPrompt="1"/>
          </p:nvPr>
        </p:nvSpPr>
        <p:spPr>
          <a:xfrm>
            <a:off x="1020233" y="3563579"/>
            <a:ext cx="14264793" cy="644533"/>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3" name="Espace réservé du texte 2">
            <a:extLst>
              <a:ext uri="{FF2B5EF4-FFF2-40B4-BE49-F238E27FC236}">
                <a16:creationId xmlns:a16="http://schemas.microsoft.com/office/drawing/2014/main" id="{60A6D467-0371-CD41-BED0-C61D2E6C51E7}"/>
              </a:ext>
            </a:extLst>
          </p:cNvPr>
          <p:cNvSpPr>
            <a:spLocks noGrp="1"/>
          </p:cNvSpPr>
          <p:nvPr>
            <p:ph type="body" sz="quarter" idx="23"/>
          </p:nvPr>
        </p:nvSpPr>
        <p:spPr>
          <a:xfrm>
            <a:off x="1020766" y="5000628"/>
            <a:ext cx="14263688" cy="7515226"/>
          </a:xfrm>
        </p:spPr>
        <p:txBody>
          <a:bodyPr/>
          <a:lstStyle>
            <a:lvl1pPr marL="534955" indent="-534955">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346" indent="-327640" algn="l" defTabSz="2096843">
              <a:lnSpc>
                <a:spcPct val="120000"/>
              </a:lnSpc>
              <a:spcBef>
                <a:spcPts val="3799"/>
              </a:spcBef>
              <a:buClr>
                <a:srgbClr val="5FC7D1"/>
              </a:buClr>
              <a:buSzPct val="123000"/>
              <a:buChar char="-"/>
              <a:defRPr kumimoji="0" lang="fr-FR" sz="2801"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marL="1201346" lvl="1" indent="-327640" algn="l" defTabSz="2096843">
              <a:lnSpc>
                <a:spcPct val="120000"/>
              </a:lnSpc>
              <a:spcBef>
                <a:spcPts val="3799"/>
              </a:spcBef>
              <a:buClr>
                <a:srgbClr val="5FC7D1"/>
              </a:buClr>
              <a:buSzPct val="123000"/>
              <a:buChar char="-"/>
              <a:defRPr sz="2800">
                <a:solidFill>
                  <a:srgbClr val="000000"/>
                </a:solidFill>
                <a:latin typeface="Arial"/>
                <a:ea typeface="Arial"/>
                <a:cs typeface="Arial"/>
                <a:sym typeface="Arial"/>
              </a:defRPr>
            </a:pPr>
            <a:r>
              <a:rPr lang="fr-FR" err="1">
                <a:solidFill>
                  <a:srgbClr val="000000"/>
                </a:solidFill>
              </a:rPr>
              <a:t>Fusce</a:t>
            </a:r>
            <a:r>
              <a:rPr lang="fr-FR">
                <a:solidFill>
                  <a:srgbClr val="000000"/>
                </a:solidFill>
              </a:rPr>
              <a:t> </a:t>
            </a:r>
            <a:r>
              <a:rPr lang="fr-FR" err="1">
                <a:solidFill>
                  <a:srgbClr val="000000"/>
                </a:solidFill>
              </a:rPr>
              <a:t>faucibus</a:t>
            </a:r>
            <a:r>
              <a:rPr lang="fr-FR">
                <a:solidFill>
                  <a:srgbClr val="000000"/>
                </a:solidFill>
              </a:rPr>
              <a:t> </a:t>
            </a:r>
            <a:r>
              <a:rPr lang="fr-FR" err="1">
                <a:solidFill>
                  <a:srgbClr val="000000"/>
                </a:solidFill>
              </a:rPr>
              <a:t>arcu</a:t>
            </a:r>
            <a:r>
              <a:rPr lang="fr-FR">
                <a:solidFill>
                  <a:srgbClr val="000000"/>
                </a:solidFill>
              </a:rPr>
              <a:t> ex, </a:t>
            </a:r>
            <a:r>
              <a:rPr lang="fr-FR" err="1">
                <a:solidFill>
                  <a:srgbClr val="000000"/>
                </a:solidFill>
              </a:rPr>
              <a:t>quis</a:t>
            </a:r>
            <a:r>
              <a:rPr lang="fr-FR">
                <a:solidFill>
                  <a:srgbClr val="000000"/>
                </a:solidFill>
              </a:rPr>
              <a:t> </a:t>
            </a:r>
            <a:r>
              <a:rPr lang="fr-FR" err="1">
                <a:solidFill>
                  <a:srgbClr val="000000"/>
                </a:solidFill>
              </a:rPr>
              <a:t>viverra</a:t>
            </a:r>
            <a:r>
              <a:rPr lang="fr-FR">
                <a:solidFill>
                  <a:srgbClr val="000000"/>
                </a:solidFill>
              </a:rPr>
              <a:t> </a:t>
            </a:r>
            <a:r>
              <a:rPr lang="fr-FR" err="1">
                <a:solidFill>
                  <a:srgbClr val="000000"/>
                </a:solidFill>
              </a:rPr>
              <a:t>risus</a:t>
            </a:r>
            <a:r>
              <a:rPr lang="fr-FR">
                <a:solidFill>
                  <a:srgbClr val="000000"/>
                </a:solidFill>
              </a:rPr>
              <a:t> pretium nec. </a:t>
            </a:r>
            <a:r>
              <a:rPr lang="fr-FR" err="1">
                <a:solidFill>
                  <a:srgbClr val="000000"/>
                </a:solidFill>
              </a:rPr>
              <a:t>Pellentesque</a:t>
            </a:r>
            <a:r>
              <a:rPr lang="fr-FR">
                <a:solidFill>
                  <a:srgbClr val="000000"/>
                </a:solidFill>
              </a:rPr>
              <a:t> </a:t>
            </a:r>
            <a:r>
              <a:rPr lang="fr-FR" err="1">
                <a:solidFill>
                  <a:srgbClr val="000000"/>
                </a:solidFill>
              </a:rPr>
              <a:t>maximus</a:t>
            </a:r>
            <a:r>
              <a:rPr lang="fr-FR">
                <a:solidFill>
                  <a:srgbClr val="000000"/>
                </a:solidFill>
              </a:rPr>
              <a:t> </a:t>
            </a:r>
            <a:r>
              <a:rPr lang="fr-FR" err="1">
                <a:solidFill>
                  <a:srgbClr val="000000"/>
                </a:solidFill>
              </a:rPr>
              <a:t>nulla</a:t>
            </a:r>
            <a:r>
              <a:rPr lang="fr-FR">
                <a:solidFill>
                  <a:srgbClr val="000000"/>
                </a:solidFill>
              </a:rPr>
              <a:t> id </a:t>
            </a:r>
            <a:r>
              <a:rPr lang="fr-FR" err="1">
                <a:solidFill>
                  <a:srgbClr val="000000"/>
                </a:solidFill>
              </a:rPr>
              <a:t>enim</a:t>
            </a:r>
            <a:r>
              <a:rPr lang="fr-FR">
                <a:solidFill>
                  <a:srgbClr val="000000"/>
                </a:solidFill>
              </a:rPr>
              <a:t> </a:t>
            </a:r>
            <a:r>
              <a:rPr lang="fr-FR" err="1">
                <a:solidFill>
                  <a:srgbClr val="000000"/>
                </a:solidFill>
              </a:rPr>
              <a:t>vehicula</a:t>
            </a:r>
            <a:r>
              <a:rPr lang="fr-FR">
                <a:solidFill>
                  <a:srgbClr val="000000"/>
                </a:solidFill>
              </a:rPr>
              <a:t>, ut </a:t>
            </a:r>
            <a:r>
              <a:rPr lang="fr-FR" err="1">
                <a:solidFill>
                  <a:srgbClr val="000000"/>
                </a:solidFill>
              </a:rPr>
              <a:t>aliquet</a:t>
            </a:r>
            <a:r>
              <a:rPr lang="fr-FR">
                <a:solidFill>
                  <a:srgbClr val="000000"/>
                </a:solidFill>
              </a:rPr>
              <a:t> </a:t>
            </a:r>
            <a:r>
              <a:rPr lang="fr-FR" err="1">
                <a:solidFill>
                  <a:srgbClr val="000000"/>
                </a:solidFill>
              </a:rPr>
              <a:t>orci</a:t>
            </a:r>
            <a:r>
              <a:rPr lang="fr-FR">
                <a:solidFill>
                  <a:srgbClr val="000000"/>
                </a:solidFill>
              </a:rPr>
              <a:t> </a:t>
            </a:r>
            <a:r>
              <a:rPr lang="fr-FR" err="1">
                <a:solidFill>
                  <a:srgbClr val="000000"/>
                </a:solidFill>
              </a:rPr>
              <a:t>tincidunt</a:t>
            </a:r>
            <a:r>
              <a:rPr lang="fr-FR">
                <a:solidFill>
                  <a:srgbClr val="000000"/>
                </a:solidFill>
              </a:rPr>
              <a:t>. Duis id </a:t>
            </a:r>
            <a:r>
              <a:rPr lang="fr-FR" err="1">
                <a:solidFill>
                  <a:srgbClr val="000000"/>
                </a:solidFill>
              </a:rPr>
              <a:t>pharetra</a:t>
            </a:r>
            <a:r>
              <a:rPr lang="fr-FR">
                <a:solidFill>
                  <a:srgbClr val="000000"/>
                </a:solidFill>
              </a:rPr>
              <a:t> </a:t>
            </a:r>
            <a:r>
              <a:rPr lang="fr-FR" err="1">
                <a:solidFill>
                  <a:srgbClr val="000000"/>
                </a:solidFill>
              </a:rPr>
              <a:t>dolor</a:t>
            </a:r>
            <a:r>
              <a:rPr lang="fr-FR">
                <a:solidFill>
                  <a:srgbClr val="000000"/>
                </a:solidFill>
              </a:rPr>
              <a:t>, </a:t>
            </a:r>
            <a:r>
              <a:rPr lang="fr-FR" err="1">
                <a:solidFill>
                  <a:srgbClr val="000000"/>
                </a:solidFill>
              </a:rPr>
              <a:t>sed</a:t>
            </a:r>
            <a:r>
              <a:rPr lang="fr-FR">
                <a:solidFill>
                  <a:srgbClr val="000000"/>
                </a:solidFill>
              </a:rPr>
              <a:t> </a:t>
            </a:r>
            <a:r>
              <a:rPr lang="fr-FR" err="1">
                <a:solidFill>
                  <a:srgbClr val="000000"/>
                </a:solidFill>
              </a:rPr>
              <a:t>condimentum</a:t>
            </a:r>
            <a:r>
              <a:rPr lang="fr-FR">
                <a:solidFill>
                  <a:srgbClr val="000000"/>
                </a:solidFill>
              </a:rPr>
              <a:t> </a:t>
            </a:r>
            <a:r>
              <a:rPr lang="fr-FR" err="1">
                <a:solidFill>
                  <a:srgbClr val="000000"/>
                </a:solidFill>
              </a:rPr>
              <a:t>risus</a:t>
            </a:r>
            <a:r>
              <a:rPr lang="fr-FR">
                <a:solidFill>
                  <a:srgbClr val="000000"/>
                </a:solidFill>
              </a:rPr>
              <a:t>. Sed </a:t>
            </a:r>
            <a:r>
              <a:rPr lang="fr-FR" err="1">
                <a:solidFill>
                  <a:srgbClr val="000000"/>
                </a:solidFill>
              </a:rPr>
              <a:t>eleifend</a:t>
            </a:r>
            <a:r>
              <a:rPr lang="fr-FR">
                <a:solidFill>
                  <a:srgbClr val="000000"/>
                </a:solidFill>
              </a:rPr>
              <a:t>, mi </a:t>
            </a:r>
            <a:r>
              <a:rPr lang="fr-FR" err="1">
                <a:solidFill>
                  <a:srgbClr val="000000"/>
                </a:solidFill>
              </a:rPr>
              <a:t>quis</a:t>
            </a:r>
            <a:r>
              <a:rPr lang="fr-FR">
                <a:solidFill>
                  <a:srgbClr val="000000"/>
                </a:solidFill>
              </a:rPr>
              <a:t> </a:t>
            </a:r>
            <a:r>
              <a:rPr lang="fr-FR" err="1">
                <a:solidFill>
                  <a:srgbClr val="000000"/>
                </a:solidFill>
              </a:rPr>
              <a:t>consectetur</a:t>
            </a:r>
            <a:r>
              <a:rPr lang="fr-FR">
                <a:solidFill>
                  <a:srgbClr val="000000"/>
                </a:solidFill>
              </a:rPr>
              <a:t> </a:t>
            </a:r>
            <a:r>
              <a:rPr lang="fr-FR" err="1">
                <a:solidFill>
                  <a:srgbClr val="000000"/>
                </a:solidFill>
              </a:rPr>
              <a:t>suscipit</a:t>
            </a:r>
            <a:r>
              <a:rPr lang="fr-FR">
                <a:solidFill>
                  <a:srgbClr val="000000"/>
                </a:solidFill>
              </a:rPr>
              <a:t>, </a:t>
            </a:r>
            <a:r>
              <a:rPr lang="fr-FR" err="1">
                <a:solidFill>
                  <a:srgbClr val="000000"/>
                </a:solidFill>
              </a:rPr>
              <a:t>velit</a:t>
            </a:r>
            <a:r>
              <a:rPr lang="fr-FR">
                <a:solidFill>
                  <a:srgbClr val="000000"/>
                </a:solidFill>
              </a:rPr>
              <a:t> ante </a:t>
            </a:r>
            <a:r>
              <a:rPr lang="fr-FR" err="1">
                <a:solidFill>
                  <a:srgbClr val="000000"/>
                </a:solidFill>
              </a:rPr>
              <a:t>malesuada</a:t>
            </a:r>
            <a:r>
              <a:rPr lang="fr-FR">
                <a:solidFill>
                  <a:srgbClr val="000000"/>
                </a:solidFill>
              </a:rPr>
              <a:t> ante, a porta </a:t>
            </a:r>
            <a:r>
              <a:rPr lang="fr-FR" err="1">
                <a:solidFill>
                  <a:srgbClr val="000000"/>
                </a:solidFill>
              </a:rPr>
              <a:t>felis</a:t>
            </a:r>
            <a:r>
              <a:rPr lang="fr-FR">
                <a:solidFill>
                  <a:srgbClr val="000000"/>
                </a:solidFill>
              </a:rPr>
              <a:t> </a:t>
            </a:r>
            <a:r>
              <a:rPr lang="fr-FR" err="1">
                <a:solidFill>
                  <a:srgbClr val="000000"/>
                </a:solidFill>
              </a:rPr>
              <a:t>leo</a:t>
            </a:r>
            <a:r>
              <a:rPr lang="fr-FR">
                <a:solidFill>
                  <a:srgbClr val="000000"/>
                </a:solidFill>
              </a:rPr>
              <a:t> ut </a:t>
            </a:r>
            <a:r>
              <a:rPr lang="fr-FR" err="1">
                <a:solidFill>
                  <a:srgbClr val="000000"/>
                </a:solidFill>
              </a:rPr>
              <a:t>nulla</a:t>
            </a:r>
            <a:r>
              <a:rPr lang="fr-FR">
                <a:solidFill>
                  <a:srgbClr val="000000"/>
                </a:solidFill>
              </a:rPr>
              <a:t>. </a:t>
            </a:r>
            <a:r>
              <a:rPr lang="fr-FR" err="1">
                <a:solidFill>
                  <a:srgbClr val="000000"/>
                </a:solidFill>
              </a:rPr>
              <a:t>Vestibulum</a:t>
            </a:r>
            <a:r>
              <a:rPr lang="fr-FR">
                <a:solidFill>
                  <a:srgbClr val="000000"/>
                </a:solidFill>
              </a:rPr>
              <a:t> et </a:t>
            </a:r>
            <a:r>
              <a:rPr lang="fr-FR" err="1">
                <a:solidFill>
                  <a:srgbClr val="000000"/>
                </a:solidFill>
              </a:rPr>
              <a:t>rutrum</a:t>
            </a:r>
            <a:r>
              <a:rPr lang="fr-FR">
                <a:solidFill>
                  <a:srgbClr val="000000"/>
                </a:solidFill>
              </a:rPr>
              <a:t> libero.</a:t>
            </a:r>
            <a:endParaRPr lang="fr-FR" sz="2499">
              <a:solidFill>
                <a:srgbClr val="000000"/>
              </a:solidFill>
            </a:endParaRPr>
          </a:p>
        </p:txBody>
      </p:sp>
      <p:sp>
        <p:nvSpPr>
          <p:cNvPr id="8" name="Numéro de diapositive">
            <a:extLst>
              <a:ext uri="{FF2B5EF4-FFF2-40B4-BE49-F238E27FC236}">
                <a16:creationId xmlns:a16="http://schemas.microsoft.com/office/drawing/2014/main" id="{D58BFECF-3B19-4613-9432-C899701FFF6C}"/>
              </a:ext>
            </a:extLst>
          </p:cNvPr>
          <p:cNvSpPr txBox="1">
            <a:spLocks noGrp="1"/>
          </p:cNvSpPr>
          <p:nvPr>
            <p:ph type="sldNum" sz="quarter" idx="2"/>
          </p:nvPr>
        </p:nvSpPr>
        <p:spPr>
          <a:xfrm>
            <a:off x="23708648" y="12784816"/>
            <a:ext cx="516167" cy="405239"/>
          </a:xfrm>
          <a:prstGeom prst="rect">
            <a:avLst/>
          </a:prstGeom>
        </p:spPr>
        <p:txBody>
          <a:bodyPr/>
          <a:lstStyle>
            <a:lvl1pPr>
              <a:defRPr>
                <a:solidFill>
                  <a:srgbClr val="FFFFFF"/>
                </a:solidFill>
              </a:defRPr>
            </a:lvl1pPr>
          </a:lstStyle>
          <a:p>
            <a:pPr hangingPunct="0">
              <a:defRPr/>
            </a:pPr>
            <a:fld id="{86CB4B4D-7CA3-9044-876B-883B54F8677D}" type="slidenum">
              <a:rPr lang="fr-FR" kern="0" smtClean="0"/>
              <a:pPr hangingPunct="0">
                <a:defRPr/>
              </a:pPr>
              <a:t>‹N°›</a:t>
            </a:fld>
            <a:endParaRPr lang="fr-FR" kern="0"/>
          </a:p>
        </p:txBody>
      </p:sp>
    </p:spTree>
    <p:extLst>
      <p:ext uri="{BB962C8B-B14F-4D97-AF65-F5344CB8AC3E}">
        <p14:creationId xmlns:p14="http://schemas.microsoft.com/office/powerpoint/2010/main" val="4894607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2.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image" Target="../media/image10.jpeg"/><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image" Target="../media/image10.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1350" y="745590"/>
            <a:ext cx="2775371" cy="521401"/>
          </a:xfrm>
          <a:prstGeom prst="rect">
            <a:avLst/>
          </a:prstGeom>
          <a:ln w="12700">
            <a:miter lim="400000"/>
          </a:ln>
        </p:spPr>
      </p:pic>
      <p:pic>
        <p:nvPicPr>
          <p:cNvPr id="3" name="Image" descr="Image"/>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4" name="Image" descr="Image"/>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5" name="Numéro de diapositive"/>
          <p:cNvSpPr txBox="1">
            <a:spLocks noGrp="1"/>
          </p:cNvSpPr>
          <p:nvPr>
            <p:ph type="sldNum" sz="quarter" idx="2"/>
          </p:nvPr>
        </p:nvSpPr>
        <p:spPr>
          <a:xfrm>
            <a:off x="23708647" y="12775849"/>
            <a:ext cx="368574" cy="414205"/>
          </a:xfrm>
          <a:prstGeom prst="rect">
            <a:avLst/>
          </a:prstGeom>
          <a:ln w="12700">
            <a:miter lim="400000"/>
          </a:ln>
        </p:spPr>
        <p:txBody>
          <a:bodyPr wrap="none" lIns="50800" tIns="50800" rIns="50800" bIns="50800" anchor="b">
            <a:spAutoFit/>
          </a:bodyPr>
          <a:lstStyle>
            <a:lvl1pPr algn="l" defTabSz="825500">
              <a:lnSpc>
                <a:spcPts val="2600"/>
              </a:lnSpc>
              <a:defRPr sz="1800">
                <a:solidFill>
                  <a:srgbClr val="FFFFFF"/>
                </a:solidFill>
                <a:latin typeface="Arial"/>
                <a:ea typeface="Arial"/>
                <a:cs typeface="Arial"/>
                <a:sym typeface="Arial"/>
              </a:defRPr>
            </a:lvl1pPr>
          </a:lstStyle>
          <a:p>
            <a:fld id="{86CB4B4D-7CA3-9044-876B-883B54F8677D}" type="slidenum">
              <a:t>‹N°›</a:t>
            </a:fld>
            <a:endParaRPr/>
          </a:p>
        </p:txBody>
      </p:sp>
      <p:sp>
        <p:nvSpPr>
          <p:cNvPr id="6" name="Texte du titre"/>
          <p:cNvSpPr txBox="1">
            <a:spLocks noGrp="1"/>
          </p:cNvSpPr>
          <p:nvPr>
            <p:ph type="title"/>
          </p:nvPr>
        </p:nvSpPr>
        <p:spPr>
          <a:xfrm>
            <a:off x="3653366" y="2743200"/>
            <a:ext cx="19507201" cy="9302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t>Texte du titre</a:t>
            </a:r>
          </a:p>
        </p:txBody>
      </p:sp>
      <p:sp>
        <p:nvSpPr>
          <p:cNvPr id="7" name="Texte niveau 1…"/>
          <p:cNvSpPr txBox="1">
            <a:spLocks noGrp="1"/>
          </p:cNvSpPr>
          <p:nvPr>
            <p:ph type="body" idx="1"/>
          </p:nvPr>
        </p:nvSpPr>
        <p:spPr>
          <a:xfrm>
            <a:off x="969432" y="3486503"/>
            <a:ext cx="22445137" cy="91522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53" r:id="rId3"/>
    <p:sldLayoutId id="2147483655" r:id="rId4"/>
    <p:sldLayoutId id="2147483658" r:id="rId5"/>
    <p:sldLayoutId id="2147483662" r:id="rId6"/>
    <p:sldLayoutId id="2147483663" r:id="rId7"/>
    <p:sldLayoutId id="2147483672" r:id="rId8"/>
    <p:sldLayoutId id="2147483739" r:id="rId9"/>
  </p:sldLayoutIdLst>
  <p:transition spd="med"/>
  <p:hf hdr="0" ftr="0" dt="0"/>
  <p:txStyles>
    <p:titleStyle>
      <a:lvl1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p:titleStyle>
    <p:bodyStyle>
      <a:lvl1pPr marL="0" marR="0" indent="0" algn="l" defTabSz="2438337"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p:bodyStyle>
    <p:otherStyle>
      <a:lvl1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Image" descr="Image"/>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9388046" y="1046032"/>
            <a:ext cx="3974764" cy="220960"/>
          </a:xfrm>
          <a:prstGeom prst="rect">
            <a:avLst/>
          </a:prstGeom>
          <a:ln w="12700">
            <a:miter lim="400000"/>
          </a:ln>
        </p:spPr>
      </p:pic>
      <p:pic>
        <p:nvPicPr>
          <p:cNvPr id="4" name="Image" descr="Image"/>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5" name="Numéro de diapositive"/>
          <p:cNvSpPr txBox="1">
            <a:spLocks noGrp="1"/>
          </p:cNvSpPr>
          <p:nvPr>
            <p:ph type="sldNum" sz="quarter" idx="2"/>
          </p:nvPr>
        </p:nvSpPr>
        <p:spPr>
          <a:xfrm>
            <a:off x="23708649" y="12784816"/>
            <a:ext cx="516167" cy="405239"/>
          </a:xfrm>
          <a:prstGeom prst="rect">
            <a:avLst/>
          </a:prstGeom>
          <a:ln w="12700">
            <a:miter lim="400000"/>
          </a:ln>
        </p:spPr>
        <p:txBody>
          <a:bodyPr wrap="none" lIns="50800" tIns="50800" rIns="50800" bIns="50800" anchor="b">
            <a:spAutoFit/>
          </a:bodyPr>
          <a:lstStyle>
            <a:lvl1pPr algn="l" defTabSz="825500">
              <a:lnSpc>
                <a:spcPts val="2600"/>
              </a:lnSpc>
              <a:defRPr sz="1800">
                <a:solidFill>
                  <a:srgbClr val="FFFFFF"/>
                </a:solidFill>
                <a:latin typeface="Arial"/>
                <a:ea typeface="Arial"/>
                <a:cs typeface="Arial"/>
                <a:sym typeface="Arial"/>
              </a:defRPr>
            </a:lvl1pPr>
          </a:lstStyle>
          <a:p>
            <a:pPr>
              <a:defRPr/>
            </a:pPr>
            <a:fld id="{86CB4B4D-7CA3-9044-876B-883B54F8677D}" type="slidenum">
              <a:rPr lang="fr-FR" smtClean="0"/>
              <a:pPr>
                <a:defRPr/>
              </a:pPr>
              <a:t>‹N°›</a:t>
            </a:fld>
            <a:endParaRPr lang="fr-FR"/>
          </a:p>
        </p:txBody>
      </p:sp>
      <p:sp>
        <p:nvSpPr>
          <p:cNvPr id="6" name="Texte du titre"/>
          <p:cNvSpPr txBox="1">
            <a:spLocks noGrp="1"/>
          </p:cNvSpPr>
          <p:nvPr>
            <p:ph type="title"/>
          </p:nvPr>
        </p:nvSpPr>
        <p:spPr>
          <a:xfrm>
            <a:off x="3653367" y="2743200"/>
            <a:ext cx="19507202" cy="930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Texte du titre</a:t>
            </a:r>
          </a:p>
        </p:txBody>
      </p:sp>
      <p:sp>
        <p:nvSpPr>
          <p:cNvPr id="7" name="Texte niveau 1…"/>
          <p:cNvSpPr txBox="1">
            <a:spLocks noGrp="1"/>
          </p:cNvSpPr>
          <p:nvPr>
            <p:ph type="body" idx="1"/>
          </p:nvPr>
        </p:nvSpPr>
        <p:spPr>
          <a:xfrm>
            <a:off x="969433" y="3486505"/>
            <a:ext cx="22445138" cy="9152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pic>
        <p:nvPicPr>
          <p:cNvPr id="9" name="Image 8">
            <a:extLst>
              <a:ext uri="{FF2B5EF4-FFF2-40B4-BE49-F238E27FC236}">
                <a16:creationId xmlns:a16="http://schemas.microsoft.com/office/drawing/2014/main" id="{F8BBB121-2800-42BB-ACA6-C8087D5BBAD9}"/>
              </a:ext>
            </a:extLst>
          </p:cNvPr>
          <p:cNvPicPr>
            <a:picLocks noChangeAspect="1"/>
          </p:cNvPicPr>
          <p:nvPr userDrawn="1"/>
        </p:nvPicPr>
        <p:blipFill>
          <a:blip r:embed="rId28"/>
          <a:stretch>
            <a:fillRect/>
          </a:stretch>
        </p:blipFill>
        <p:spPr>
          <a:xfrm>
            <a:off x="969433" y="894758"/>
            <a:ext cx="2794106" cy="523508"/>
          </a:xfrm>
          <a:prstGeom prst="rect">
            <a:avLst/>
          </a:prstGeom>
        </p:spPr>
      </p:pic>
    </p:spTree>
    <p:extLst>
      <p:ext uri="{BB962C8B-B14F-4D97-AF65-F5344CB8AC3E}">
        <p14:creationId xmlns:p14="http://schemas.microsoft.com/office/powerpoint/2010/main" val="31086037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41" r:id="rId24"/>
  </p:sldLayoutIdLst>
  <p:transition spd="med"/>
  <p:hf hdr="0" ftr="0" dt="0"/>
  <p:txStyles>
    <p:titleStyle>
      <a:lvl1pPr marL="0" marR="0" indent="0" algn="l" defTabSz="2438338" rtl="0" latinLnBrk="0">
        <a:lnSpc>
          <a:spcPct val="80000"/>
        </a:lnSpc>
        <a:spcBef>
          <a:spcPts val="0"/>
        </a:spcBef>
        <a:spcAft>
          <a:spcPts val="0"/>
        </a:spcAft>
        <a:buClrTx/>
        <a:buSzTx/>
        <a:buFontTx/>
        <a:buNone/>
        <a:tabLst/>
        <a:defRPr sz="6000" b="1" i="0" u="none" strike="noStrike" cap="none" spc="-120" baseline="0">
          <a:solidFill>
            <a:srgbClr val="306EC7"/>
          </a:solidFill>
          <a:uFillTx/>
          <a:latin typeface="Arial"/>
          <a:ea typeface="Arial"/>
          <a:cs typeface="Arial"/>
          <a:sym typeface="Arial"/>
        </a:defRPr>
      </a:lvl1pPr>
      <a:lvl2pPr marL="0" marR="0" indent="0" algn="l" defTabSz="2438338" rtl="0" latinLnBrk="0">
        <a:lnSpc>
          <a:spcPct val="80000"/>
        </a:lnSpc>
        <a:spcBef>
          <a:spcPts val="0"/>
        </a:spcBef>
        <a:spcAft>
          <a:spcPts val="0"/>
        </a:spcAft>
        <a:buClrTx/>
        <a:buSzTx/>
        <a:buFontTx/>
        <a:buNone/>
        <a:tabLst/>
        <a:defRPr sz="6000" b="1" i="0" u="none" strike="noStrike" cap="none" spc="-120" baseline="0">
          <a:solidFill>
            <a:srgbClr val="306EC7"/>
          </a:solidFill>
          <a:uFillTx/>
          <a:latin typeface="Arial"/>
          <a:ea typeface="Arial"/>
          <a:cs typeface="Arial"/>
          <a:sym typeface="Arial"/>
        </a:defRPr>
      </a:lvl2pPr>
      <a:lvl3pPr marL="0" marR="0" indent="0" algn="l" defTabSz="2438338" rtl="0" latinLnBrk="0">
        <a:lnSpc>
          <a:spcPct val="80000"/>
        </a:lnSpc>
        <a:spcBef>
          <a:spcPts val="0"/>
        </a:spcBef>
        <a:spcAft>
          <a:spcPts val="0"/>
        </a:spcAft>
        <a:buClrTx/>
        <a:buSzTx/>
        <a:buFontTx/>
        <a:buNone/>
        <a:tabLst/>
        <a:defRPr sz="6000" b="1" i="0" u="none" strike="noStrike" cap="none" spc="-120" baseline="0">
          <a:solidFill>
            <a:srgbClr val="306EC7"/>
          </a:solidFill>
          <a:uFillTx/>
          <a:latin typeface="Arial"/>
          <a:ea typeface="Arial"/>
          <a:cs typeface="Arial"/>
          <a:sym typeface="Arial"/>
        </a:defRPr>
      </a:lvl3pPr>
      <a:lvl4pPr marL="0" marR="0" indent="0" algn="l" defTabSz="2438338" rtl="0" latinLnBrk="0">
        <a:lnSpc>
          <a:spcPct val="80000"/>
        </a:lnSpc>
        <a:spcBef>
          <a:spcPts val="0"/>
        </a:spcBef>
        <a:spcAft>
          <a:spcPts val="0"/>
        </a:spcAft>
        <a:buClrTx/>
        <a:buSzTx/>
        <a:buFontTx/>
        <a:buNone/>
        <a:tabLst/>
        <a:defRPr sz="6000" b="1" i="0" u="none" strike="noStrike" cap="none" spc="-120" baseline="0">
          <a:solidFill>
            <a:srgbClr val="306EC7"/>
          </a:solidFill>
          <a:uFillTx/>
          <a:latin typeface="Arial"/>
          <a:ea typeface="Arial"/>
          <a:cs typeface="Arial"/>
          <a:sym typeface="Arial"/>
        </a:defRPr>
      </a:lvl4pPr>
      <a:lvl5pPr marL="0" marR="0" indent="0" algn="l" defTabSz="2438338" rtl="0" latinLnBrk="0">
        <a:lnSpc>
          <a:spcPct val="80000"/>
        </a:lnSpc>
        <a:spcBef>
          <a:spcPts val="0"/>
        </a:spcBef>
        <a:spcAft>
          <a:spcPts val="0"/>
        </a:spcAft>
        <a:buClrTx/>
        <a:buSzTx/>
        <a:buFontTx/>
        <a:buNone/>
        <a:tabLst/>
        <a:defRPr sz="6000" b="1" i="0" u="none" strike="noStrike" cap="none" spc="-120" baseline="0">
          <a:solidFill>
            <a:srgbClr val="306EC7"/>
          </a:solidFill>
          <a:uFillTx/>
          <a:latin typeface="Arial"/>
          <a:ea typeface="Arial"/>
          <a:cs typeface="Arial"/>
          <a:sym typeface="Arial"/>
        </a:defRPr>
      </a:lvl5pPr>
      <a:lvl6pPr marL="0" marR="0" indent="0" algn="l" defTabSz="2438338" rtl="0" latinLnBrk="0">
        <a:lnSpc>
          <a:spcPct val="80000"/>
        </a:lnSpc>
        <a:spcBef>
          <a:spcPts val="0"/>
        </a:spcBef>
        <a:spcAft>
          <a:spcPts val="0"/>
        </a:spcAft>
        <a:buClrTx/>
        <a:buSzTx/>
        <a:buFontTx/>
        <a:buNone/>
        <a:tabLst/>
        <a:defRPr sz="6000" b="1" i="0" u="none" strike="noStrike" cap="none" spc="-120" baseline="0">
          <a:solidFill>
            <a:srgbClr val="306EC7"/>
          </a:solidFill>
          <a:uFillTx/>
          <a:latin typeface="Arial"/>
          <a:ea typeface="Arial"/>
          <a:cs typeface="Arial"/>
          <a:sym typeface="Arial"/>
        </a:defRPr>
      </a:lvl6pPr>
      <a:lvl7pPr marL="0" marR="0" indent="0" algn="l" defTabSz="2438338" rtl="0" latinLnBrk="0">
        <a:lnSpc>
          <a:spcPct val="80000"/>
        </a:lnSpc>
        <a:spcBef>
          <a:spcPts val="0"/>
        </a:spcBef>
        <a:spcAft>
          <a:spcPts val="0"/>
        </a:spcAft>
        <a:buClrTx/>
        <a:buSzTx/>
        <a:buFontTx/>
        <a:buNone/>
        <a:tabLst/>
        <a:defRPr sz="6000" b="1" i="0" u="none" strike="noStrike" cap="none" spc="-120" baseline="0">
          <a:solidFill>
            <a:srgbClr val="306EC7"/>
          </a:solidFill>
          <a:uFillTx/>
          <a:latin typeface="Arial"/>
          <a:ea typeface="Arial"/>
          <a:cs typeface="Arial"/>
          <a:sym typeface="Arial"/>
        </a:defRPr>
      </a:lvl7pPr>
      <a:lvl8pPr marL="0" marR="0" indent="0" algn="l" defTabSz="2438338" rtl="0" latinLnBrk="0">
        <a:lnSpc>
          <a:spcPct val="80000"/>
        </a:lnSpc>
        <a:spcBef>
          <a:spcPts val="0"/>
        </a:spcBef>
        <a:spcAft>
          <a:spcPts val="0"/>
        </a:spcAft>
        <a:buClrTx/>
        <a:buSzTx/>
        <a:buFontTx/>
        <a:buNone/>
        <a:tabLst/>
        <a:defRPr sz="6000" b="1" i="0" u="none" strike="noStrike" cap="none" spc="-120" baseline="0">
          <a:solidFill>
            <a:srgbClr val="306EC7"/>
          </a:solidFill>
          <a:uFillTx/>
          <a:latin typeface="Arial"/>
          <a:ea typeface="Arial"/>
          <a:cs typeface="Arial"/>
          <a:sym typeface="Arial"/>
        </a:defRPr>
      </a:lvl8pPr>
      <a:lvl9pPr marL="0" marR="0" indent="0" algn="l" defTabSz="2438338" rtl="0" latinLnBrk="0">
        <a:lnSpc>
          <a:spcPct val="80000"/>
        </a:lnSpc>
        <a:spcBef>
          <a:spcPts val="0"/>
        </a:spcBef>
        <a:spcAft>
          <a:spcPts val="0"/>
        </a:spcAft>
        <a:buClrTx/>
        <a:buSzTx/>
        <a:buFontTx/>
        <a:buNone/>
        <a:tabLst/>
        <a:defRPr sz="6000" b="1" i="0" u="none" strike="noStrike" cap="none" spc="-120" baseline="0">
          <a:solidFill>
            <a:srgbClr val="306EC7"/>
          </a:solidFill>
          <a:uFillTx/>
          <a:latin typeface="Arial"/>
          <a:ea typeface="Arial"/>
          <a:cs typeface="Arial"/>
          <a:sym typeface="Arial"/>
        </a:defRPr>
      </a:lvl9pPr>
    </p:titleStyle>
    <p:bodyStyle>
      <a:lvl1pPr marL="0" marR="0" indent="0" algn="l" defTabSz="2438338"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p:bodyStyle>
    <p:otherStyle>
      <a:lvl1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Image" descr="Image"/>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9388047" y="1046033"/>
            <a:ext cx="3974764" cy="220961"/>
          </a:xfrm>
          <a:prstGeom prst="rect">
            <a:avLst/>
          </a:prstGeom>
          <a:ln w="12700">
            <a:miter lim="400000"/>
          </a:ln>
        </p:spPr>
      </p:pic>
      <p:pic>
        <p:nvPicPr>
          <p:cNvPr id="4" name="Image" descr="Image"/>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23402607" y="12641330"/>
            <a:ext cx="980658" cy="683244"/>
          </a:xfrm>
          <a:prstGeom prst="rect">
            <a:avLst/>
          </a:prstGeom>
          <a:ln w="12700">
            <a:miter lim="400000"/>
          </a:ln>
        </p:spPr>
      </p:pic>
      <p:sp>
        <p:nvSpPr>
          <p:cNvPr id="5" name="Numéro de diapositive"/>
          <p:cNvSpPr txBox="1">
            <a:spLocks noGrp="1"/>
          </p:cNvSpPr>
          <p:nvPr>
            <p:ph type="sldNum" sz="quarter" idx="2"/>
          </p:nvPr>
        </p:nvSpPr>
        <p:spPr>
          <a:xfrm>
            <a:off x="23708648" y="12784816"/>
            <a:ext cx="516167" cy="405239"/>
          </a:xfrm>
          <a:prstGeom prst="rect">
            <a:avLst/>
          </a:prstGeom>
          <a:ln w="12700">
            <a:miter lim="400000"/>
          </a:ln>
        </p:spPr>
        <p:txBody>
          <a:bodyPr wrap="none" lIns="50800" tIns="50800" rIns="50800" bIns="50800" anchor="b">
            <a:spAutoFit/>
          </a:bodyPr>
          <a:lstStyle>
            <a:lvl1pPr algn="l" defTabSz="825449">
              <a:lnSpc>
                <a:spcPts val="2599"/>
              </a:lnSpc>
              <a:defRPr sz="1801">
                <a:solidFill>
                  <a:srgbClr val="FFFFFF"/>
                </a:solidFill>
                <a:latin typeface="Arial"/>
                <a:ea typeface="Arial"/>
                <a:cs typeface="Arial"/>
                <a:sym typeface="Arial"/>
              </a:defRPr>
            </a:lvl1pPr>
          </a:lstStyle>
          <a:p>
            <a:pPr hangingPunct="0">
              <a:defRPr/>
            </a:pPr>
            <a:fld id="{86CB4B4D-7CA3-9044-876B-883B54F8677D}" type="slidenum">
              <a:rPr lang="fr-FR" kern="0" smtClean="0"/>
              <a:pPr hangingPunct="0">
                <a:defRPr/>
              </a:pPr>
              <a:t>‹N°›</a:t>
            </a:fld>
            <a:endParaRPr lang="fr-FR" kern="0"/>
          </a:p>
        </p:txBody>
      </p:sp>
      <p:sp>
        <p:nvSpPr>
          <p:cNvPr id="6" name="Texte du titre"/>
          <p:cNvSpPr txBox="1">
            <a:spLocks noGrp="1"/>
          </p:cNvSpPr>
          <p:nvPr>
            <p:ph type="title"/>
          </p:nvPr>
        </p:nvSpPr>
        <p:spPr>
          <a:xfrm>
            <a:off x="3653368" y="2743201"/>
            <a:ext cx="19507202" cy="9302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t>Texte du titre</a:t>
            </a:r>
          </a:p>
        </p:txBody>
      </p:sp>
      <p:sp>
        <p:nvSpPr>
          <p:cNvPr id="7" name="Texte niveau 1…"/>
          <p:cNvSpPr txBox="1">
            <a:spLocks noGrp="1"/>
          </p:cNvSpPr>
          <p:nvPr>
            <p:ph type="body" idx="1"/>
          </p:nvPr>
        </p:nvSpPr>
        <p:spPr>
          <a:xfrm>
            <a:off x="969433" y="3486505"/>
            <a:ext cx="22445139" cy="91522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pic>
        <p:nvPicPr>
          <p:cNvPr id="9" name="Image 8">
            <a:extLst>
              <a:ext uri="{FF2B5EF4-FFF2-40B4-BE49-F238E27FC236}">
                <a16:creationId xmlns:a16="http://schemas.microsoft.com/office/drawing/2014/main" id="{F8BBB121-2800-42BB-ACA6-C8087D5BBAD9}"/>
              </a:ext>
            </a:extLst>
          </p:cNvPr>
          <p:cNvPicPr>
            <a:picLocks noChangeAspect="1"/>
          </p:cNvPicPr>
          <p:nvPr userDrawn="1"/>
        </p:nvPicPr>
        <p:blipFill>
          <a:blip r:embed="rId31"/>
          <a:stretch>
            <a:fillRect/>
          </a:stretch>
        </p:blipFill>
        <p:spPr>
          <a:xfrm>
            <a:off x="969434" y="894757"/>
            <a:ext cx="2794106" cy="523508"/>
          </a:xfrm>
          <a:prstGeom prst="rect">
            <a:avLst/>
          </a:prstGeom>
        </p:spPr>
      </p:pic>
    </p:spTree>
    <p:extLst>
      <p:ext uri="{BB962C8B-B14F-4D97-AF65-F5344CB8AC3E}">
        <p14:creationId xmlns:p14="http://schemas.microsoft.com/office/powerpoint/2010/main" val="308239229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Lst>
  <p:transition spd="med"/>
  <p:hf hdr="0" ftr="0" dt="0"/>
  <p:txStyles>
    <p:titleStyle>
      <a:lvl1pPr marL="0" marR="0" indent="0" algn="l" defTabSz="2438188" rtl="0" latinLnBrk="0">
        <a:lnSpc>
          <a:spcPct val="80000"/>
        </a:lnSpc>
        <a:spcBef>
          <a:spcPts val="0"/>
        </a:spcBef>
        <a:spcAft>
          <a:spcPts val="0"/>
        </a:spcAft>
        <a:buClrTx/>
        <a:buSzTx/>
        <a:buFontTx/>
        <a:buNone/>
        <a:tabLst/>
        <a:defRPr sz="5999" b="1" i="0" u="none" strike="noStrike" cap="none" spc="-120" baseline="0">
          <a:solidFill>
            <a:srgbClr val="306EC7"/>
          </a:solidFill>
          <a:uFillTx/>
          <a:latin typeface="Arial"/>
          <a:ea typeface="Arial"/>
          <a:cs typeface="Arial"/>
          <a:sym typeface="Arial"/>
        </a:defRPr>
      </a:lvl1pPr>
      <a:lvl2pPr marL="0" marR="0" indent="0" algn="l" defTabSz="2438188" rtl="0" latinLnBrk="0">
        <a:lnSpc>
          <a:spcPct val="80000"/>
        </a:lnSpc>
        <a:spcBef>
          <a:spcPts val="0"/>
        </a:spcBef>
        <a:spcAft>
          <a:spcPts val="0"/>
        </a:spcAft>
        <a:buClrTx/>
        <a:buSzTx/>
        <a:buFontTx/>
        <a:buNone/>
        <a:tabLst/>
        <a:defRPr sz="5999" b="1" i="0" u="none" strike="noStrike" cap="none" spc="-120" baseline="0">
          <a:solidFill>
            <a:srgbClr val="306EC7"/>
          </a:solidFill>
          <a:uFillTx/>
          <a:latin typeface="Arial"/>
          <a:ea typeface="Arial"/>
          <a:cs typeface="Arial"/>
          <a:sym typeface="Arial"/>
        </a:defRPr>
      </a:lvl2pPr>
      <a:lvl3pPr marL="0" marR="0" indent="0" algn="l" defTabSz="2438188" rtl="0" latinLnBrk="0">
        <a:lnSpc>
          <a:spcPct val="80000"/>
        </a:lnSpc>
        <a:spcBef>
          <a:spcPts val="0"/>
        </a:spcBef>
        <a:spcAft>
          <a:spcPts val="0"/>
        </a:spcAft>
        <a:buClrTx/>
        <a:buSzTx/>
        <a:buFontTx/>
        <a:buNone/>
        <a:tabLst/>
        <a:defRPr sz="5999" b="1" i="0" u="none" strike="noStrike" cap="none" spc="-120" baseline="0">
          <a:solidFill>
            <a:srgbClr val="306EC7"/>
          </a:solidFill>
          <a:uFillTx/>
          <a:latin typeface="Arial"/>
          <a:ea typeface="Arial"/>
          <a:cs typeface="Arial"/>
          <a:sym typeface="Arial"/>
        </a:defRPr>
      </a:lvl3pPr>
      <a:lvl4pPr marL="0" marR="0" indent="0" algn="l" defTabSz="2438188" rtl="0" latinLnBrk="0">
        <a:lnSpc>
          <a:spcPct val="80000"/>
        </a:lnSpc>
        <a:spcBef>
          <a:spcPts val="0"/>
        </a:spcBef>
        <a:spcAft>
          <a:spcPts val="0"/>
        </a:spcAft>
        <a:buClrTx/>
        <a:buSzTx/>
        <a:buFontTx/>
        <a:buNone/>
        <a:tabLst/>
        <a:defRPr sz="5999" b="1" i="0" u="none" strike="noStrike" cap="none" spc="-120" baseline="0">
          <a:solidFill>
            <a:srgbClr val="306EC7"/>
          </a:solidFill>
          <a:uFillTx/>
          <a:latin typeface="Arial"/>
          <a:ea typeface="Arial"/>
          <a:cs typeface="Arial"/>
          <a:sym typeface="Arial"/>
        </a:defRPr>
      </a:lvl4pPr>
      <a:lvl5pPr marL="0" marR="0" indent="0" algn="l" defTabSz="2438188" rtl="0" latinLnBrk="0">
        <a:lnSpc>
          <a:spcPct val="80000"/>
        </a:lnSpc>
        <a:spcBef>
          <a:spcPts val="0"/>
        </a:spcBef>
        <a:spcAft>
          <a:spcPts val="0"/>
        </a:spcAft>
        <a:buClrTx/>
        <a:buSzTx/>
        <a:buFontTx/>
        <a:buNone/>
        <a:tabLst/>
        <a:defRPr sz="5999" b="1" i="0" u="none" strike="noStrike" cap="none" spc="-120" baseline="0">
          <a:solidFill>
            <a:srgbClr val="306EC7"/>
          </a:solidFill>
          <a:uFillTx/>
          <a:latin typeface="Arial"/>
          <a:ea typeface="Arial"/>
          <a:cs typeface="Arial"/>
          <a:sym typeface="Arial"/>
        </a:defRPr>
      </a:lvl5pPr>
      <a:lvl6pPr marL="0" marR="0" indent="0" algn="l" defTabSz="2438188" rtl="0" latinLnBrk="0">
        <a:lnSpc>
          <a:spcPct val="80000"/>
        </a:lnSpc>
        <a:spcBef>
          <a:spcPts val="0"/>
        </a:spcBef>
        <a:spcAft>
          <a:spcPts val="0"/>
        </a:spcAft>
        <a:buClrTx/>
        <a:buSzTx/>
        <a:buFontTx/>
        <a:buNone/>
        <a:tabLst/>
        <a:defRPr sz="5999" b="1" i="0" u="none" strike="noStrike" cap="none" spc="-120" baseline="0">
          <a:solidFill>
            <a:srgbClr val="306EC7"/>
          </a:solidFill>
          <a:uFillTx/>
          <a:latin typeface="Arial"/>
          <a:ea typeface="Arial"/>
          <a:cs typeface="Arial"/>
          <a:sym typeface="Arial"/>
        </a:defRPr>
      </a:lvl6pPr>
      <a:lvl7pPr marL="0" marR="0" indent="0" algn="l" defTabSz="2438188" rtl="0" latinLnBrk="0">
        <a:lnSpc>
          <a:spcPct val="80000"/>
        </a:lnSpc>
        <a:spcBef>
          <a:spcPts val="0"/>
        </a:spcBef>
        <a:spcAft>
          <a:spcPts val="0"/>
        </a:spcAft>
        <a:buClrTx/>
        <a:buSzTx/>
        <a:buFontTx/>
        <a:buNone/>
        <a:tabLst/>
        <a:defRPr sz="5999" b="1" i="0" u="none" strike="noStrike" cap="none" spc="-120" baseline="0">
          <a:solidFill>
            <a:srgbClr val="306EC7"/>
          </a:solidFill>
          <a:uFillTx/>
          <a:latin typeface="Arial"/>
          <a:ea typeface="Arial"/>
          <a:cs typeface="Arial"/>
          <a:sym typeface="Arial"/>
        </a:defRPr>
      </a:lvl7pPr>
      <a:lvl8pPr marL="0" marR="0" indent="0" algn="l" defTabSz="2438188" rtl="0" latinLnBrk="0">
        <a:lnSpc>
          <a:spcPct val="80000"/>
        </a:lnSpc>
        <a:spcBef>
          <a:spcPts val="0"/>
        </a:spcBef>
        <a:spcAft>
          <a:spcPts val="0"/>
        </a:spcAft>
        <a:buClrTx/>
        <a:buSzTx/>
        <a:buFontTx/>
        <a:buNone/>
        <a:tabLst/>
        <a:defRPr sz="5999" b="1" i="0" u="none" strike="noStrike" cap="none" spc="-120" baseline="0">
          <a:solidFill>
            <a:srgbClr val="306EC7"/>
          </a:solidFill>
          <a:uFillTx/>
          <a:latin typeface="Arial"/>
          <a:ea typeface="Arial"/>
          <a:cs typeface="Arial"/>
          <a:sym typeface="Arial"/>
        </a:defRPr>
      </a:lvl8pPr>
      <a:lvl9pPr marL="0" marR="0" indent="0" algn="l" defTabSz="2438188" rtl="0" latinLnBrk="0">
        <a:lnSpc>
          <a:spcPct val="80000"/>
        </a:lnSpc>
        <a:spcBef>
          <a:spcPts val="0"/>
        </a:spcBef>
        <a:spcAft>
          <a:spcPts val="0"/>
        </a:spcAft>
        <a:buClrTx/>
        <a:buSzTx/>
        <a:buFontTx/>
        <a:buNone/>
        <a:tabLst/>
        <a:defRPr sz="5999" b="1" i="0" u="none" strike="noStrike" cap="none" spc="-120" baseline="0">
          <a:solidFill>
            <a:srgbClr val="306EC7"/>
          </a:solidFill>
          <a:uFillTx/>
          <a:latin typeface="Arial"/>
          <a:ea typeface="Arial"/>
          <a:cs typeface="Arial"/>
          <a:sym typeface="Arial"/>
        </a:defRPr>
      </a:lvl9pPr>
    </p:titleStyle>
    <p:bodyStyle>
      <a:lvl1pPr marL="0" marR="0" indent="0" algn="l" defTabSz="2438188"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125" marR="0" indent="-609563" algn="l" defTabSz="243818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688" marR="0" indent="-609563" algn="l" defTabSz="243818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251" marR="0" indent="-609563" algn="l" defTabSz="243818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7812" marR="0" indent="-609563" algn="l" defTabSz="243818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8789" marR="0" indent="-380977" algn="l" defTabSz="243818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352" marR="0" indent="-380977" algn="l" defTabSz="243818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7914" marR="0" indent="-380977" algn="l" defTabSz="243818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477" marR="0" indent="-380977" algn="l" defTabSz="243818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p:bodyStyle>
    <p:otherStyle>
      <a:lvl1pPr marL="0" marR="0" indent="0" algn="l" defTabSz="825449" rtl="0" latinLnBrk="0">
        <a:lnSpc>
          <a:spcPts val="2599"/>
        </a:lnSpc>
        <a:spcBef>
          <a:spcPts val="0"/>
        </a:spcBef>
        <a:spcAft>
          <a:spcPts val="0"/>
        </a:spcAft>
        <a:buClrTx/>
        <a:buSzTx/>
        <a:buFontTx/>
        <a:buNone/>
        <a:tabLst/>
        <a:defRPr sz="1801" b="0" i="0" u="none" strike="noStrike" cap="none" spc="0" baseline="0">
          <a:solidFill>
            <a:schemeClr val="tx1"/>
          </a:solidFill>
          <a:uFillTx/>
          <a:latin typeface="+mn-lt"/>
          <a:ea typeface="+mn-ea"/>
          <a:cs typeface="+mn-cs"/>
          <a:sym typeface="Arial"/>
        </a:defRPr>
      </a:lvl1pPr>
      <a:lvl2pPr marL="0" marR="0" indent="0" algn="l" defTabSz="825449" rtl="0" latinLnBrk="0">
        <a:lnSpc>
          <a:spcPts val="2599"/>
        </a:lnSpc>
        <a:spcBef>
          <a:spcPts val="0"/>
        </a:spcBef>
        <a:spcAft>
          <a:spcPts val="0"/>
        </a:spcAft>
        <a:buClrTx/>
        <a:buSzTx/>
        <a:buFontTx/>
        <a:buNone/>
        <a:tabLst/>
        <a:defRPr sz="1801" b="0" i="0" u="none" strike="noStrike" cap="none" spc="0" baseline="0">
          <a:solidFill>
            <a:schemeClr val="tx1"/>
          </a:solidFill>
          <a:uFillTx/>
          <a:latin typeface="+mn-lt"/>
          <a:ea typeface="+mn-ea"/>
          <a:cs typeface="+mn-cs"/>
          <a:sym typeface="Arial"/>
        </a:defRPr>
      </a:lvl2pPr>
      <a:lvl3pPr marL="0" marR="0" indent="0" algn="l" defTabSz="825449" rtl="0" latinLnBrk="0">
        <a:lnSpc>
          <a:spcPts val="2599"/>
        </a:lnSpc>
        <a:spcBef>
          <a:spcPts val="0"/>
        </a:spcBef>
        <a:spcAft>
          <a:spcPts val="0"/>
        </a:spcAft>
        <a:buClrTx/>
        <a:buSzTx/>
        <a:buFontTx/>
        <a:buNone/>
        <a:tabLst/>
        <a:defRPr sz="1801" b="0" i="0" u="none" strike="noStrike" cap="none" spc="0" baseline="0">
          <a:solidFill>
            <a:schemeClr val="tx1"/>
          </a:solidFill>
          <a:uFillTx/>
          <a:latin typeface="+mn-lt"/>
          <a:ea typeface="+mn-ea"/>
          <a:cs typeface="+mn-cs"/>
          <a:sym typeface="Arial"/>
        </a:defRPr>
      </a:lvl3pPr>
      <a:lvl4pPr marL="0" marR="0" indent="0" algn="l" defTabSz="825449" rtl="0" latinLnBrk="0">
        <a:lnSpc>
          <a:spcPts val="2599"/>
        </a:lnSpc>
        <a:spcBef>
          <a:spcPts val="0"/>
        </a:spcBef>
        <a:spcAft>
          <a:spcPts val="0"/>
        </a:spcAft>
        <a:buClrTx/>
        <a:buSzTx/>
        <a:buFontTx/>
        <a:buNone/>
        <a:tabLst/>
        <a:defRPr sz="1801" b="0" i="0" u="none" strike="noStrike" cap="none" spc="0" baseline="0">
          <a:solidFill>
            <a:schemeClr val="tx1"/>
          </a:solidFill>
          <a:uFillTx/>
          <a:latin typeface="+mn-lt"/>
          <a:ea typeface="+mn-ea"/>
          <a:cs typeface="+mn-cs"/>
          <a:sym typeface="Arial"/>
        </a:defRPr>
      </a:lvl4pPr>
      <a:lvl5pPr marL="0" marR="0" indent="0" algn="l" defTabSz="825449" rtl="0" latinLnBrk="0">
        <a:lnSpc>
          <a:spcPts val="2599"/>
        </a:lnSpc>
        <a:spcBef>
          <a:spcPts val="0"/>
        </a:spcBef>
        <a:spcAft>
          <a:spcPts val="0"/>
        </a:spcAft>
        <a:buClrTx/>
        <a:buSzTx/>
        <a:buFontTx/>
        <a:buNone/>
        <a:tabLst/>
        <a:defRPr sz="1801" b="0" i="0" u="none" strike="noStrike" cap="none" spc="0" baseline="0">
          <a:solidFill>
            <a:schemeClr val="tx1"/>
          </a:solidFill>
          <a:uFillTx/>
          <a:latin typeface="+mn-lt"/>
          <a:ea typeface="+mn-ea"/>
          <a:cs typeface="+mn-cs"/>
          <a:sym typeface="Arial"/>
        </a:defRPr>
      </a:lvl5pPr>
      <a:lvl6pPr marL="0" marR="0" indent="0" algn="l" defTabSz="825449" rtl="0" latinLnBrk="0">
        <a:lnSpc>
          <a:spcPts val="2599"/>
        </a:lnSpc>
        <a:spcBef>
          <a:spcPts val="0"/>
        </a:spcBef>
        <a:spcAft>
          <a:spcPts val="0"/>
        </a:spcAft>
        <a:buClrTx/>
        <a:buSzTx/>
        <a:buFontTx/>
        <a:buNone/>
        <a:tabLst/>
        <a:defRPr sz="1801" b="0" i="0" u="none" strike="noStrike" cap="none" spc="0" baseline="0">
          <a:solidFill>
            <a:schemeClr val="tx1"/>
          </a:solidFill>
          <a:uFillTx/>
          <a:latin typeface="+mn-lt"/>
          <a:ea typeface="+mn-ea"/>
          <a:cs typeface="+mn-cs"/>
          <a:sym typeface="Arial"/>
        </a:defRPr>
      </a:lvl6pPr>
      <a:lvl7pPr marL="0" marR="0" indent="0" algn="l" defTabSz="825449" rtl="0" latinLnBrk="0">
        <a:lnSpc>
          <a:spcPts val="2599"/>
        </a:lnSpc>
        <a:spcBef>
          <a:spcPts val="0"/>
        </a:spcBef>
        <a:spcAft>
          <a:spcPts val="0"/>
        </a:spcAft>
        <a:buClrTx/>
        <a:buSzTx/>
        <a:buFontTx/>
        <a:buNone/>
        <a:tabLst/>
        <a:defRPr sz="1801" b="0" i="0" u="none" strike="noStrike" cap="none" spc="0" baseline="0">
          <a:solidFill>
            <a:schemeClr val="tx1"/>
          </a:solidFill>
          <a:uFillTx/>
          <a:latin typeface="+mn-lt"/>
          <a:ea typeface="+mn-ea"/>
          <a:cs typeface="+mn-cs"/>
          <a:sym typeface="Arial"/>
        </a:defRPr>
      </a:lvl7pPr>
      <a:lvl8pPr marL="0" marR="0" indent="0" algn="l" defTabSz="825449" rtl="0" latinLnBrk="0">
        <a:lnSpc>
          <a:spcPts val="2599"/>
        </a:lnSpc>
        <a:spcBef>
          <a:spcPts val="0"/>
        </a:spcBef>
        <a:spcAft>
          <a:spcPts val="0"/>
        </a:spcAft>
        <a:buClrTx/>
        <a:buSzTx/>
        <a:buFontTx/>
        <a:buNone/>
        <a:tabLst/>
        <a:defRPr sz="1801" b="0" i="0" u="none" strike="noStrike" cap="none" spc="0" baseline="0">
          <a:solidFill>
            <a:schemeClr val="tx1"/>
          </a:solidFill>
          <a:uFillTx/>
          <a:latin typeface="+mn-lt"/>
          <a:ea typeface="+mn-ea"/>
          <a:cs typeface="+mn-cs"/>
          <a:sym typeface="Arial"/>
        </a:defRPr>
      </a:lvl8pPr>
      <a:lvl9pPr marL="0" marR="0" indent="0" algn="l" defTabSz="825449" rtl="0" latinLnBrk="0">
        <a:lnSpc>
          <a:spcPts val="2599"/>
        </a:lnSpc>
        <a:spcBef>
          <a:spcPts val="0"/>
        </a:spcBef>
        <a:spcAft>
          <a:spcPts val="0"/>
        </a:spcAft>
        <a:buClrTx/>
        <a:buSzTx/>
        <a:buFontTx/>
        <a:buNone/>
        <a:tabLst/>
        <a:defRPr sz="1801"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bpifrance-creation.fr/encyclopedie/fiscalite-lentreprise/generalites/regime-fiscal-social-dividendes"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rpimko.com/je-minstalle/des-cotisations-adaptees-a-ma-situation/laccompagnement-au-debut-de-mon-activit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rcdsf.fr/"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carpimko.com/publica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urssaf.fr/portail/home.html" TargetMode="External"/><Relationship Id="rId2" Type="http://schemas.openxmlformats.org/officeDocument/2006/relationships/hyperlink" Target="https://www.urssaf.fr/accueil/se-connecter.html" TargetMode="External"/><Relationship Id="rId1" Type="http://schemas.openxmlformats.org/officeDocument/2006/relationships/slideLayout" Target="../slideLayouts/slideLayout4.xml"/><Relationship Id="rId4" Type="http://schemas.openxmlformats.org/officeDocument/2006/relationships/hyperlink" Target="https://www.fifpl.f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mpots.gouv.fr/accuei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rpimko.com/je-suis-en-activite/mes-cotisations/mes-cotisations-sadaptent-a-mes-revenus" TargetMode="External"/><Relationship Id="rId2" Type="http://schemas.openxmlformats.org/officeDocument/2006/relationships/hyperlink" Target="https://www.carpimko.com/"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hyperlink" Target="https://www.urssaf.fr/accueil/se-connecter.html" TargetMode="External"/><Relationship Id="rId5" Type="http://schemas.openxmlformats.org/officeDocument/2006/relationships/hyperlink" Target="https://www.urssaf.fr/accueil/independant/comprendre-payer-cotisations/adapter-cotisations-revenus.html" TargetMode="External"/><Relationship Id="rId4" Type="http://schemas.openxmlformats.org/officeDocument/2006/relationships/hyperlink" Target="https://mon-entreprise.urssaf.fr/simulateurs/pamc"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urssaf.fr/accueil/creer-votre-espace-en-ligne.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letese.urssaf.fr/portail/accueil.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carpimko.com/je-suis-en-activite/ma-prevoyance/en-cas-dincapacite-ou-dinvalidite" TargetMode="External"/><Relationship Id="rId7" Type="http://schemas.openxmlformats.org/officeDocument/2006/relationships/hyperlink" Target="https://www.ameli.fr/assure/droits-demarches/salaries-travailleurs-independants-et-personnes-sans-emploi/emploi-independant-non-salarie/praticien-auxiliaire-medical"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hyperlink" Target="https://www.ameli.fr/sites/default/files/formulaires/157/s6101_ass_vol_atmp_sans_montant_remp.pdf" TargetMode="External"/><Relationship Id="rId5" Type="http://schemas.openxmlformats.org/officeDocument/2006/relationships/hyperlink" Target="https://www.ameli.fr/assure/droits-demarches/maladie-accident-hospitalisation/assurance-volontaire-individuelle/mp/assurance-volontaire-individuelle-mp" TargetMode="External"/><Relationship Id="rId4" Type="http://schemas.openxmlformats.org/officeDocument/2006/relationships/hyperlink" Target="https://www.ameli.fr/assure/simulateur-maternite-paternit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arpimko.com/je-suis-en-activite/mes-cotisations/mes-cotisations-sadaptent-a-mes-revenus"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hyperlink" Target="https://www.economie.gouv.fr/PER-epargne-retraite" TargetMode="External"/><Relationship Id="rId5" Type="http://schemas.openxmlformats.org/officeDocument/2006/relationships/hyperlink" Target="https://www.carpimko.com/je-suis-en-activite/ma-prevoyance/en-cas-de-deces" TargetMode="External"/><Relationship Id="rId4" Type="http://schemas.openxmlformats.org/officeDocument/2006/relationships/hyperlink" Target="https://www.carpimko.com/je-suis-en-activite/ma-prevoyance/en-cas-dincapacite-ou-dinvalidit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www.ameli.fr/gironde/infirmier/exercice-liberal/vie-cabinet/installation-liberal/exercice-des-infirmiers-en-pratique-avance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ameli.fr/gironde/orthoptiste/exercice-liberal/vie-cabinet/forfait-d-aide-la-modernisation-et-l-informatisation-du-cabinet" TargetMode="External"/><Relationship Id="rId4" Type="http://schemas.openxmlformats.org/officeDocument/2006/relationships/hyperlink" Target="https://www.ameli.fr/gironde/infirmier/exercice-liberal/vie-cabinet/forfait-d-aide-la-modernisation-et-l-informatisation-du-cabine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meli.fr/paris/exercice-coordonne/exercice-professionnel/constitution-dune-organisation-dexercice-coordonne/constitution-dune-cpt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ameli.fr/gironde/infirmier/exercice-liberal/vie-cabinet/installation-liberal/processus-installat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ameli.fr/paris/exercice-coordonne/exercice-professionnel/constitution-dune-organisation-dexercice-coordonne/constitution-dune-cpt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ameli.fr/gironde/infirmier/exercice-liberal/vie-cabinet/installation-liberal/processus-installatio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ameli.fr/gironde/infirmier/exercice-liberal/vie-cabinet/installation-liberal/processus-installation"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ameli.fr/paris/exercice-coordonne/exercice-professionnel/constitution-dune-organisation-dexercice-coordonne/constitution-dune-cp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www.ameli.fr/gironde/infirmier/exercice-liberal/vie-cabinet/installation-liberal/exercice-des-infirmiers-en-pratique-avance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iledefrance.paps.sante.fr/lexercice-coordonne-dans-une-equipe-de-soins-primaires-9?rubrique=9932&amp;parent=9936"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www.paps.sante.f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ameli.fr/paris/exercice-coordonne/textes-reference/accord-national/accord-national-centres-sante"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www.ameli.fr/paris/exercice-coordonne/exercice-professionnel/organisation-d-exercice-coordonne/constitution-d-une-cpt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paps.sante.fr/"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s://www.urssaf.fr/accueil/employeur/embaucher-gerer-salaries/embaucher/declaration-prealable-embauche.html"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www.net-entreprises.fr/tableau-de-bord-dsn/" TargetMode="External"/><Relationship Id="rId4" Type="http://schemas.openxmlformats.org/officeDocument/2006/relationships/hyperlink" Target="https://www.net-entreprises.fr/declaration/dpa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letese.urssaf.fr/portail/accueil.html"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www.letese.urssaf.fr/portail/accueil/s-informer-sur-offre-de-service/essentiel-du-tese.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hyperlink" Target="https://www.carpimko.com/je-suis-en-activite/mes-cotisations/mes-cotisations-sadaptent-a-mes-revenus" TargetMode="External"/><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png"/><Relationship Id="rId11" Type="http://schemas.openxmlformats.org/officeDocument/2006/relationships/hyperlink" Target="https://www.ameli.fr" TargetMode="External"/><Relationship Id="rId5" Type="http://schemas.openxmlformats.org/officeDocument/2006/relationships/image" Target="../media/image25.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www.urssaf.fr/accueil.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urssaf.fr/accueil/services/travail-etranger-mobilite.html"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hyperlink" Target="https://www.youtube.com/shorts/ok6E5nVOJVg"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hyperlink" Target="https://www.urssaf.fr/accueil.html" TargetMode="External"/><Relationship Id="rId1" Type="http://schemas.openxmlformats.org/officeDocument/2006/relationships/slideLayout" Target="../slideLayouts/slideLayout33.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52.xml.rels><?xml version="1.0" encoding="UTF-8" standalone="yes"?>
<Relationships xmlns="http://schemas.openxmlformats.org/package/2006/relationships"><Relationship Id="rId8" Type="http://schemas.openxmlformats.org/officeDocument/2006/relationships/hyperlink" Target="https://www.tiktok.com/search?q=urssaf%20officiel&amp;t=1731335902074" TargetMode="External"/><Relationship Id="rId13" Type="http://schemas.openxmlformats.org/officeDocument/2006/relationships/image" Target="../media/image43.png"/><Relationship Id="rId3" Type="http://schemas.openxmlformats.org/officeDocument/2006/relationships/hyperlink" Target="https://www.urssaf.fr/accueil.html" TargetMode="External"/><Relationship Id="rId7" Type="http://schemas.openxmlformats.org/officeDocument/2006/relationships/hyperlink" Target="https://twitter.com/urssaf" TargetMode="External"/><Relationship Id="rId12"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hyperlink" Target="https://www.instagram.com/urssafofficiel/" TargetMode="External"/><Relationship Id="rId11" Type="http://schemas.openxmlformats.org/officeDocument/2006/relationships/image" Target="../media/image41.png"/><Relationship Id="rId5" Type="http://schemas.openxmlformats.org/officeDocument/2006/relationships/hyperlink" Target="https://www.linkedin.com/company/urssaf-caisse-nationale/?originalSubdomain=fr" TargetMode="External"/><Relationship Id="rId10" Type="http://schemas.openxmlformats.org/officeDocument/2006/relationships/image" Target="../media/image40.png"/><Relationship Id="rId4" Type="http://schemas.openxmlformats.org/officeDocument/2006/relationships/hyperlink" Target="https://www.youtube.com/channel/UCSjS8hOXCs5FlAnTi74rPrA/videos" TargetMode="External"/><Relationship Id="rId9" Type="http://schemas.openxmlformats.org/officeDocument/2006/relationships/image" Target="../media/image39.pn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www.mon-entreprise.fr/"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ordre-infirmiers.fr/" TargetMode="External"/><Relationship Id="rId2" Type="http://schemas.openxmlformats.org/officeDocument/2006/relationships/hyperlink" Target="https://installation-idel.ameli.fr/installation_idel/" TargetMode="External"/><Relationship Id="rId1" Type="http://schemas.openxmlformats.org/officeDocument/2006/relationships/slideLayout" Target="../slideLayouts/slideLayout4.xml"/><Relationship Id="rId6" Type="http://schemas.openxmlformats.org/officeDocument/2006/relationships/hyperlink" Target="https://formalites.entreprises.gouv.fr/" TargetMode="External"/><Relationship Id="rId5" Type="http://schemas.openxmlformats.org/officeDocument/2006/relationships/image" Target="../media/image28.png"/><Relationship Id="rId4" Type="http://schemas.openxmlformats.org/officeDocument/2006/relationships/hyperlink" Target="https://www.paps.sante.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itre de la présentation"/>
          <p:cNvSpPr txBox="1">
            <a:spLocks noGrp="1"/>
          </p:cNvSpPr>
          <p:nvPr>
            <p:ph type="ctrTitle"/>
          </p:nvPr>
        </p:nvSpPr>
        <p:spPr>
          <a:xfrm>
            <a:off x="881027" y="5518498"/>
            <a:ext cx="16545992" cy="1154644"/>
          </a:xfrm>
          <a:prstGeom prst="rect">
            <a:avLst/>
          </a:prstGeom>
        </p:spPr>
        <p:txBody>
          <a:bodyPr/>
          <a:lstStyle/>
          <a:p>
            <a:r>
              <a:rPr lang="fr-FR"/>
              <a:t>Infirmier libéral</a:t>
            </a:r>
            <a:endParaRPr/>
          </a:p>
        </p:txBody>
      </p:sp>
      <p:sp>
        <p:nvSpPr>
          <p:cNvPr id="317" name="Date"/>
          <p:cNvSpPr txBox="1">
            <a:spLocks noGrp="1"/>
          </p:cNvSpPr>
          <p:nvPr>
            <p:ph type="body" idx="21"/>
          </p:nvPr>
        </p:nvSpPr>
        <p:spPr>
          <a:xfrm>
            <a:off x="326264" y="12237577"/>
            <a:ext cx="2592313" cy="687781"/>
          </a:xfrm>
          <a:prstGeom prst="rect">
            <a:avLst/>
          </a:prstGeom>
        </p:spPr>
        <p:txBody>
          <a:bodyPr>
            <a:normAutofit/>
          </a:bodyPr>
          <a:lstStyle/>
          <a:p>
            <a:r>
              <a:rPr lang="fr-FR" dirty="0"/>
              <a:t>Avril 2025</a:t>
            </a:r>
            <a:endParaRPr dirty="0"/>
          </a:p>
        </p:txBody>
      </p:sp>
      <p:sp>
        <p:nvSpPr>
          <p:cNvPr id="318" name="Numéro de diapositive"/>
          <p:cNvSpPr txBox="1">
            <a:spLocks noGrp="1"/>
          </p:cNvSpPr>
          <p:nvPr>
            <p:ph type="sldNum" sz="quarter" idx="2"/>
          </p:nvPr>
        </p:nvSpPr>
        <p:spPr>
          <a:xfrm>
            <a:off x="23708647" y="12775848"/>
            <a:ext cx="241437" cy="414204"/>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a:t>
            </a:fld>
            <a:endParaRPr/>
          </a:p>
        </p:txBody>
      </p:sp>
      <p:sp>
        <p:nvSpPr>
          <p:cNvPr id="11" name="ZoneTexte 10">
            <a:extLst>
              <a:ext uri="{FF2B5EF4-FFF2-40B4-BE49-F238E27FC236}">
                <a16:creationId xmlns:a16="http://schemas.microsoft.com/office/drawing/2014/main" id="{6678E189-BB03-4228-91B1-23A6E5B127B8}"/>
              </a:ext>
            </a:extLst>
          </p:cNvPr>
          <p:cNvSpPr txBox="1"/>
          <p:nvPr/>
        </p:nvSpPr>
        <p:spPr>
          <a:xfrm>
            <a:off x="1024463" y="7076965"/>
            <a:ext cx="5840015" cy="492443"/>
          </a:xfrm>
          <a:prstGeom prst="rect">
            <a:avLst/>
          </a:prstGeom>
          <a:noFill/>
        </p:spPr>
        <p:txBody>
          <a:bodyPr wrap="square" lIns="0" tIns="0" rIns="0" bIns="0" rtlCol="0" anchor="ctr">
            <a:spAutoFit/>
          </a:bodyPr>
          <a:lstStyle/>
          <a:p>
            <a:pPr algn="just"/>
            <a:r>
              <a:rPr lang="fr-FR" altLang="fr-FR" sz="3200">
                <a:solidFill>
                  <a:schemeClr val="tx1">
                    <a:lumMod val="50000"/>
                  </a:schemeClr>
                </a:solidFill>
                <a:latin typeface="Arial" panose="020B0604020202020204" pitchFamily="34" charset="0"/>
                <a:cs typeface="Arial" panose="020B0604020202020204" pitchFamily="34" charset="0"/>
              </a:rPr>
              <a:t>Ce qu’il faut savoir</a:t>
            </a:r>
          </a:p>
        </p:txBody>
      </p:sp>
      <p:sp>
        <p:nvSpPr>
          <p:cNvPr id="2" name="ZoneTexte 1">
            <a:extLst>
              <a:ext uri="{FF2B5EF4-FFF2-40B4-BE49-F238E27FC236}">
                <a16:creationId xmlns:a16="http://schemas.microsoft.com/office/drawing/2014/main" id="{F8833DA0-A02E-47A5-96F1-866F3764EA95}"/>
              </a:ext>
            </a:extLst>
          </p:cNvPr>
          <p:cNvSpPr txBox="1"/>
          <p:nvPr/>
        </p:nvSpPr>
        <p:spPr>
          <a:xfrm>
            <a:off x="1024463" y="10319569"/>
            <a:ext cx="1050627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3600" b="1"/>
              <a:t>L’URSSAF VOUS ACCOMPAGNE</a:t>
            </a:r>
            <a:endParaRPr kumimoji="0" lang="fr-FR" sz="36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62C4A"/>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C73708E-4397-4DE8-AEEB-5F7A8C7864A6}"/>
              </a:ext>
            </a:extLst>
          </p:cNvPr>
          <p:cNvSpPr>
            <a:spLocks noGrp="1"/>
          </p:cNvSpPr>
          <p:nvPr>
            <p:ph type="title"/>
          </p:nvPr>
        </p:nvSpPr>
        <p:spPr>
          <a:xfrm>
            <a:off x="4762496" y="5122124"/>
            <a:ext cx="13548949" cy="3471752"/>
          </a:xfrm>
        </p:spPr>
        <p:txBody>
          <a:bodyPr>
            <a:normAutofit fontScale="90000"/>
          </a:bodyPr>
          <a:lstStyle/>
          <a:p>
            <a:r>
              <a:rPr lang="fr-FR"/>
              <a:t>Régime fiscal </a:t>
            </a:r>
            <a:br>
              <a:rPr lang="fr-FR"/>
            </a:br>
            <a:r>
              <a:rPr lang="fr-FR"/>
              <a:t>Assiettes de cotisations </a:t>
            </a:r>
          </a:p>
        </p:txBody>
      </p:sp>
      <p:sp>
        <p:nvSpPr>
          <p:cNvPr id="7" name="Espace réservé du texte 6">
            <a:extLst>
              <a:ext uri="{FF2B5EF4-FFF2-40B4-BE49-F238E27FC236}">
                <a16:creationId xmlns:a16="http://schemas.microsoft.com/office/drawing/2014/main" id="{330A6717-81D0-4771-B747-9C0E0F0B8CA4}"/>
              </a:ext>
            </a:extLst>
          </p:cNvPr>
          <p:cNvSpPr>
            <a:spLocks noGrp="1"/>
          </p:cNvSpPr>
          <p:nvPr>
            <p:ph type="body" sz="quarter" idx="21"/>
          </p:nvPr>
        </p:nvSpPr>
        <p:spPr/>
        <p:txBody>
          <a:bodyPr/>
          <a:lstStyle/>
          <a:p>
            <a:r>
              <a:rPr lang="fr-FR"/>
              <a:t>04</a:t>
            </a:r>
          </a:p>
        </p:txBody>
      </p:sp>
      <p:sp>
        <p:nvSpPr>
          <p:cNvPr id="5" name="Espace réservé du numéro de diapositive 4">
            <a:extLst>
              <a:ext uri="{FF2B5EF4-FFF2-40B4-BE49-F238E27FC236}">
                <a16:creationId xmlns:a16="http://schemas.microsoft.com/office/drawing/2014/main" id="{161A6952-0378-4601-A67E-05FDE5D3D058}"/>
              </a:ext>
            </a:extLst>
          </p:cNvPr>
          <p:cNvSpPr>
            <a:spLocks noGrp="1"/>
          </p:cNvSpPr>
          <p:nvPr>
            <p:ph type="sldNum" sz="quarter" idx="2"/>
          </p:nvPr>
        </p:nvSpPr>
        <p:spPr>
          <a:xfrm>
            <a:off x="23708649" y="12784816"/>
            <a:ext cx="359073" cy="405239"/>
          </a:xfrm>
        </p:spPr>
        <p:txBody>
          <a:bodyPr/>
          <a:lstStyle/>
          <a:p>
            <a:pPr>
              <a:defRPr/>
            </a:pPr>
            <a:fld id="{86CB4B4D-7CA3-9044-876B-883B54F8677D}" type="slidenum">
              <a:rPr lang="fr-FR"/>
              <a:pPr>
                <a:defRPr/>
              </a:pPr>
              <a:t>10</a:t>
            </a:fld>
            <a:endParaRPr lang="fr-FR"/>
          </a:p>
        </p:txBody>
      </p:sp>
    </p:spTree>
    <p:extLst>
      <p:ext uri="{BB962C8B-B14F-4D97-AF65-F5344CB8AC3E}">
        <p14:creationId xmlns:p14="http://schemas.microsoft.com/office/powerpoint/2010/main" val="16242277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3" name="ZoneTexte 2">
            <a:extLst>
              <a:ext uri="{FF2B5EF4-FFF2-40B4-BE49-F238E27FC236}">
                <a16:creationId xmlns:a16="http://schemas.microsoft.com/office/drawing/2014/main" id="{A318D0FA-0A99-4C7E-AC69-764C276C1E65}"/>
              </a:ext>
            </a:extLst>
          </p:cNvPr>
          <p:cNvSpPr txBox="1"/>
          <p:nvPr/>
        </p:nvSpPr>
        <p:spPr>
          <a:xfrm>
            <a:off x="962024" y="1656343"/>
            <a:ext cx="1491102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400" b="1" spc="-200" dirty="0">
                <a:solidFill>
                  <a:srgbClr val="0070C0"/>
                </a:solidFill>
                <a:latin typeface="Arial"/>
                <a:cs typeface="Arial"/>
                <a:sym typeface="Arial"/>
              </a:rPr>
              <a:t>Le régime spécial BNC dit «micro-BNC »</a:t>
            </a:r>
            <a:endParaRPr lang="fr-FR" sz="5400" b="1" spc="-200" dirty="0">
              <a:solidFill>
                <a:srgbClr val="0070C0"/>
              </a:solidFill>
              <a:latin typeface="Arial"/>
              <a:cs typeface="Arial"/>
            </a:endParaRPr>
          </a:p>
        </p:txBody>
      </p:sp>
      <p:sp>
        <p:nvSpPr>
          <p:cNvPr id="4" name="ZoneTexte 3">
            <a:extLst>
              <a:ext uri="{FF2B5EF4-FFF2-40B4-BE49-F238E27FC236}">
                <a16:creationId xmlns:a16="http://schemas.microsoft.com/office/drawing/2014/main" id="{297FB5FB-2621-45BA-9BB1-C5F5DEBCCBFF}"/>
              </a:ext>
            </a:extLst>
          </p:cNvPr>
          <p:cNvSpPr txBox="1"/>
          <p:nvPr/>
        </p:nvSpPr>
        <p:spPr>
          <a:xfrm>
            <a:off x="774456" y="3143185"/>
            <a:ext cx="22271199" cy="21800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spcBef>
                <a:spcPts val="600"/>
              </a:spcBef>
            </a:pPr>
            <a:r>
              <a:rPr lang="fr-FR" sz="3200" dirty="0">
                <a:latin typeface="Arial"/>
                <a:cs typeface="Arial"/>
              </a:rPr>
              <a:t>Si vous exercez en </a:t>
            </a:r>
            <a:r>
              <a:rPr lang="fr-FR" sz="3200" b="1" dirty="0">
                <a:latin typeface="Arial"/>
                <a:cs typeface="Arial"/>
              </a:rPr>
              <a:t>entreprise individuelle </a:t>
            </a:r>
            <a:r>
              <a:rPr lang="fr-FR" sz="3200" dirty="0">
                <a:latin typeface="Arial"/>
                <a:cs typeface="Arial"/>
              </a:rPr>
              <a:t>et que vos recettes sont inférieures à </a:t>
            </a:r>
            <a:r>
              <a:rPr lang="fr-FR" sz="3200" dirty="0">
                <a:solidFill>
                  <a:schemeClr val="bg2"/>
                </a:solidFill>
                <a:latin typeface="Arial"/>
                <a:cs typeface="Arial"/>
              </a:rPr>
              <a:t>77 700</a:t>
            </a:r>
            <a:r>
              <a:rPr lang="fr-FR" sz="3200" dirty="0">
                <a:latin typeface="Arial"/>
                <a:cs typeface="Arial"/>
              </a:rPr>
              <a:t> €, </a:t>
            </a:r>
            <a:endParaRPr lang="fr-FR" sz="3200" dirty="0">
              <a:latin typeface="Arial" panose="020B0604020202020204" pitchFamily="34" charset="0"/>
              <a:cs typeface="Arial" panose="020B0604020202020204" pitchFamily="34" charset="0"/>
            </a:endParaRPr>
          </a:p>
          <a:p>
            <a:pPr algn="just">
              <a:spcBef>
                <a:spcPts val="600"/>
              </a:spcBef>
            </a:pPr>
            <a:r>
              <a:rPr lang="fr-FR" sz="3200" dirty="0">
                <a:latin typeface="Arial"/>
                <a:cs typeface="Arial"/>
              </a:rPr>
              <a:t>vous pouvez choisir </a:t>
            </a:r>
            <a:r>
              <a:rPr lang="fr-FR" sz="3200" b="1" dirty="0">
                <a:solidFill>
                  <a:schemeClr val="bg1">
                    <a:lumMod val="50000"/>
                  </a:schemeClr>
                </a:solidFill>
                <a:latin typeface="Arial"/>
                <a:cs typeface="Arial"/>
              </a:rPr>
              <a:t>le régime spécial BNC dit «micro-BNC».</a:t>
            </a:r>
            <a:endParaRPr lang="fr-FR" sz="3200" dirty="0">
              <a:solidFill>
                <a:schemeClr val="bg1">
                  <a:lumMod val="50000"/>
                </a:schemeClr>
              </a:solidFill>
              <a:latin typeface="Arial"/>
              <a:cs typeface="Arial"/>
            </a:endParaRPr>
          </a:p>
          <a:p>
            <a:pPr algn="just">
              <a:spcBef>
                <a:spcPts val="600"/>
              </a:spcBef>
            </a:pPr>
            <a:r>
              <a:rPr lang="fr-FR" sz="3200" dirty="0">
                <a:latin typeface="Arial"/>
                <a:cs typeface="Arial"/>
              </a:rPr>
              <a:t>L’impôt sur le revenu et les cotisations sociales sont calculés sur 66 % des recettes. </a:t>
            </a:r>
            <a:endParaRPr lang="fr-FR" sz="3200" dirty="0">
              <a:latin typeface="Arial" panose="020B0604020202020204" pitchFamily="34" charset="0"/>
              <a:cs typeface="Arial" panose="020B0604020202020204" pitchFamily="34" charset="0"/>
            </a:endParaRP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5" name="ZoneTexte 4">
            <a:extLst>
              <a:ext uri="{FF2B5EF4-FFF2-40B4-BE49-F238E27FC236}">
                <a16:creationId xmlns:a16="http://schemas.microsoft.com/office/drawing/2014/main" id="{BBEC5C6A-6F89-42C5-B99D-97DCEDEDFC0D}"/>
              </a:ext>
            </a:extLst>
          </p:cNvPr>
          <p:cNvSpPr txBox="1"/>
          <p:nvPr/>
        </p:nvSpPr>
        <p:spPr>
          <a:xfrm>
            <a:off x="774456" y="5606638"/>
            <a:ext cx="1848297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dirty="0">
                <a:latin typeface="Arial"/>
                <a:cs typeface="Arial"/>
              </a:rPr>
              <a:t>Si les recettes dépassent durant 2 années consécutives le seuil de </a:t>
            </a:r>
            <a:r>
              <a:rPr lang="fr-FR" sz="3200" dirty="0">
                <a:solidFill>
                  <a:schemeClr val="bg2"/>
                </a:solidFill>
                <a:latin typeface="Arial"/>
                <a:cs typeface="Arial"/>
              </a:rPr>
              <a:t>77 700</a:t>
            </a:r>
            <a:r>
              <a:rPr lang="fr-FR" sz="3200" dirty="0">
                <a:latin typeface="Arial"/>
                <a:cs typeface="Arial"/>
              </a:rPr>
              <a:t> €, il faut basculer </a:t>
            </a:r>
            <a:endParaRPr lang="fr-FR" sz="3200" dirty="0">
              <a:latin typeface="Arial" panose="020B0604020202020204" pitchFamily="34" charset="0"/>
              <a:cs typeface="Arial" panose="020B0604020202020204" pitchFamily="34" charset="0"/>
            </a:endParaRPr>
          </a:p>
          <a:p>
            <a:pPr algn="just"/>
            <a:r>
              <a:rPr lang="fr-FR" sz="3200" dirty="0">
                <a:latin typeface="Arial"/>
                <a:cs typeface="Arial"/>
              </a:rPr>
              <a:t>vers le régime réel d'imposition. </a:t>
            </a:r>
            <a:endParaRPr kumimoji="0" lang="fr-FR" sz="1800" b="0" i="0" u="none" strike="noStrike" cap="none" spc="0" normalizeH="0" baseline="0" dirty="0">
              <a:ln>
                <a:noFill/>
              </a:ln>
              <a:solidFill>
                <a:srgbClr val="5E5E5E"/>
              </a:solidFill>
              <a:effectLst/>
              <a:uFillTx/>
              <a:latin typeface="+mj-lt"/>
              <a:ea typeface="+mj-ea"/>
              <a:cs typeface="+mj-cs"/>
              <a:sym typeface="Helvetica Neue"/>
            </a:endParaRPr>
          </a:p>
        </p:txBody>
      </p:sp>
      <p:sp>
        <p:nvSpPr>
          <p:cNvPr id="15" name="Rectangle 16">
            <a:extLst>
              <a:ext uri="{FF2B5EF4-FFF2-40B4-BE49-F238E27FC236}">
                <a16:creationId xmlns:a16="http://schemas.microsoft.com/office/drawing/2014/main" id="{A93749A4-077D-424B-8BEE-7334F5F2BB98}"/>
              </a:ext>
            </a:extLst>
          </p:cNvPr>
          <p:cNvSpPr>
            <a:spLocks noChangeArrowheads="1"/>
          </p:cNvSpPr>
          <p:nvPr/>
        </p:nvSpPr>
        <p:spPr bwMode="auto">
          <a:xfrm>
            <a:off x="774456" y="8357842"/>
            <a:ext cx="14272247" cy="2259080"/>
          </a:xfrm>
          <a:prstGeom prst="rect">
            <a:avLst/>
          </a:prstGeom>
          <a:solidFill>
            <a:schemeClr val="accent1">
              <a:lumMod val="40000"/>
              <a:lumOff val="60000"/>
            </a:schemeClr>
          </a:solidFill>
          <a:ln>
            <a:noFill/>
          </a:ln>
        </p:spPr>
        <p:txBody>
          <a:bodyPr wrap="square" lIns="91440" tIns="45720" rIns="91440" bIns="45720" anchor="t">
            <a:spAutoFit/>
          </a:bodyPr>
          <a:lstStyle>
            <a:lvl1pPr>
              <a:defRPr sz="2100">
                <a:solidFill>
                  <a:schemeClr val="tx1"/>
                </a:solidFill>
                <a:latin typeface="Trebuchet MS" panose="020B0603020202020204" pitchFamily="34" charset="0"/>
                <a:ea typeface="Geneva" charset="-128"/>
              </a:defRPr>
            </a:lvl1pPr>
            <a:lvl2pPr marL="742950" indent="-285750">
              <a:defRPr sz="2100">
                <a:solidFill>
                  <a:schemeClr val="tx1"/>
                </a:solidFill>
                <a:latin typeface="Trebuchet MS" panose="020B0603020202020204" pitchFamily="34" charset="0"/>
                <a:ea typeface="Geneva" charset="-128"/>
              </a:defRPr>
            </a:lvl2pPr>
            <a:lvl3pPr marL="1143000" indent="-228600">
              <a:defRPr sz="2100">
                <a:solidFill>
                  <a:schemeClr val="tx1"/>
                </a:solidFill>
                <a:latin typeface="Trebuchet MS" panose="020B0603020202020204" pitchFamily="34" charset="0"/>
                <a:ea typeface="Geneva" charset="-128"/>
              </a:defRPr>
            </a:lvl3pPr>
            <a:lvl4pPr marL="1600200" indent="-228600">
              <a:defRPr sz="2100">
                <a:solidFill>
                  <a:schemeClr val="tx1"/>
                </a:solidFill>
                <a:latin typeface="Trebuchet MS" panose="020B0603020202020204" pitchFamily="34" charset="0"/>
                <a:ea typeface="Geneva" charset="-128"/>
              </a:defRPr>
            </a:lvl4pPr>
            <a:lvl5pPr marL="2057400" indent="-228600">
              <a:defRPr sz="2100">
                <a:solidFill>
                  <a:schemeClr val="tx1"/>
                </a:solidFill>
                <a:latin typeface="Trebuchet MS" panose="020B0603020202020204" pitchFamily="34" charset="0"/>
                <a:ea typeface="Geneva" charset="-128"/>
              </a:defRPr>
            </a:lvl5pPr>
            <a:lvl6pPr marL="25146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6pPr>
            <a:lvl7pPr marL="29718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7pPr>
            <a:lvl8pPr marL="34290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8pPr>
            <a:lvl9pPr marL="38862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9pPr>
          </a:lstStyle>
          <a:p>
            <a:pPr algn="l">
              <a:spcBef>
                <a:spcPct val="20000"/>
              </a:spcBef>
              <a:buClr>
                <a:srgbClr val="7F7F7F"/>
              </a:buClr>
              <a:defRPr/>
            </a:pPr>
            <a:endParaRPr lang="fr-FR" altLang="fr-FR" sz="3200" b="1" dirty="0">
              <a:solidFill>
                <a:srgbClr val="095BA3"/>
              </a:solidFill>
              <a:latin typeface="Arial" panose="020B0604020202020204" pitchFamily="34" charset="0"/>
              <a:cs typeface="Arial" panose="020B0604020202020204" pitchFamily="34" charset="0"/>
            </a:endParaRPr>
          </a:p>
          <a:p>
            <a:pPr>
              <a:spcBef>
                <a:spcPct val="20000"/>
              </a:spcBef>
              <a:buClr>
                <a:srgbClr val="7F7F7F"/>
              </a:buClr>
              <a:defRPr/>
            </a:pPr>
            <a:r>
              <a:rPr lang="fr-FR" altLang="fr-FR" sz="3200" b="1" dirty="0">
                <a:solidFill>
                  <a:srgbClr val="095BA3"/>
                </a:solidFill>
                <a:latin typeface="Arial"/>
                <a:ea typeface="Geneva"/>
                <a:cs typeface="Arial"/>
              </a:rPr>
              <a:t>Attention</a:t>
            </a:r>
            <a:r>
              <a:rPr lang="fr-FR" altLang="fr-FR" sz="3200" dirty="0">
                <a:solidFill>
                  <a:srgbClr val="095BA3"/>
                </a:solidFill>
                <a:latin typeface="Arial"/>
                <a:ea typeface="Geneva"/>
                <a:cs typeface="Arial"/>
              </a:rPr>
              <a:t> : la première année d’activité, le montant du chiffre d’affaires est proratisé (ex : début activité 1</a:t>
            </a:r>
            <a:r>
              <a:rPr lang="fr-FR" altLang="fr-FR" sz="3200" baseline="30000" dirty="0">
                <a:solidFill>
                  <a:srgbClr val="095BA3"/>
                </a:solidFill>
                <a:latin typeface="Arial"/>
                <a:ea typeface="Geneva"/>
                <a:cs typeface="Arial"/>
              </a:rPr>
              <a:t>er</a:t>
            </a:r>
            <a:r>
              <a:rPr lang="fr-FR" altLang="fr-FR" sz="3200" dirty="0">
                <a:solidFill>
                  <a:srgbClr val="095BA3"/>
                </a:solidFill>
                <a:latin typeface="Arial"/>
                <a:ea typeface="Geneva"/>
                <a:cs typeface="Arial"/>
              </a:rPr>
              <a:t> mars 2025 : </a:t>
            </a:r>
            <a:r>
              <a:rPr lang="fr-FR" altLang="fr-FR" sz="3200" b="1" dirty="0">
                <a:solidFill>
                  <a:schemeClr val="accent1"/>
                </a:solidFill>
                <a:latin typeface="Arial"/>
                <a:ea typeface="Geneva"/>
                <a:cs typeface="Arial"/>
              </a:rPr>
              <a:t>77 700 X 306/365 =  65 140 €).</a:t>
            </a:r>
          </a:p>
          <a:p>
            <a:pPr algn="l">
              <a:spcBef>
                <a:spcPct val="20000"/>
              </a:spcBef>
              <a:buClr>
                <a:srgbClr val="7F7F7F"/>
              </a:buClr>
              <a:defRPr/>
            </a:pPr>
            <a:endParaRPr lang="fr-FR" altLang="fr-FR" sz="3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0538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12</a:t>
            </a:fld>
            <a:endParaRPr/>
          </a:p>
        </p:txBody>
      </p:sp>
      <p:sp>
        <p:nvSpPr>
          <p:cNvPr id="11" name="Titre 1">
            <a:extLst>
              <a:ext uri="{FF2B5EF4-FFF2-40B4-BE49-F238E27FC236}">
                <a16:creationId xmlns:a16="http://schemas.microsoft.com/office/drawing/2014/main" id="{04719A80-5AEC-4099-93E8-305A4A790868}"/>
              </a:ext>
            </a:extLst>
          </p:cNvPr>
          <p:cNvSpPr txBox="1">
            <a:spLocks/>
          </p:cNvSpPr>
          <p:nvPr/>
        </p:nvSpPr>
        <p:spPr>
          <a:xfrm>
            <a:off x="954008" y="1827512"/>
            <a:ext cx="12306300" cy="8658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lvl1pPr marL="0" marR="0" indent="0" algn="l" defTabSz="2438337" rtl="0" latinLnBrk="0">
              <a:lnSpc>
                <a:spcPct val="80000"/>
              </a:lnSpc>
              <a:spcBef>
                <a:spcPts val="0"/>
              </a:spcBef>
              <a:spcAft>
                <a:spcPts val="0"/>
              </a:spcAft>
              <a:buClrTx/>
              <a:buSzTx/>
              <a:buFontTx/>
              <a:buNone/>
              <a:tabLst/>
              <a:defRPr sz="10000" b="1" i="0" u="none" strike="noStrike" cap="none" spc="-200"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a:lstStyle>
          <a:p>
            <a:pPr hangingPunct="1"/>
            <a:r>
              <a:rPr lang="fr-FR" altLang="fr-FR" sz="5400">
                <a:solidFill>
                  <a:srgbClr val="0070C0"/>
                </a:solidFill>
              </a:rPr>
              <a:t>Le régime réel</a:t>
            </a:r>
            <a:r>
              <a:rPr lang="fr-FR" altLang="fr-FR" sz="5400" b="0" u="sng">
                <a:solidFill>
                  <a:srgbClr val="0070C0"/>
                </a:solidFill>
              </a:rPr>
              <a:t> </a:t>
            </a:r>
          </a:p>
        </p:txBody>
      </p:sp>
      <p:sp>
        <p:nvSpPr>
          <p:cNvPr id="10" name="ZoneTexte 9">
            <a:extLst>
              <a:ext uri="{FF2B5EF4-FFF2-40B4-BE49-F238E27FC236}">
                <a16:creationId xmlns:a16="http://schemas.microsoft.com/office/drawing/2014/main" id="{BE44957A-DED2-421F-98E4-3637302889C1}"/>
              </a:ext>
            </a:extLst>
          </p:cNvPr>
          <p:cNvSpPr txBox="1"/>
          <p:nvPr/>
        </p:nvSpPr>
        <p:spPr>
          <a:xfrm>
            <a:off x="318373" y="10791361"/>
            <a:ext cx="20567788" cy="1569660"/>
          </a:xfrm>
          <a:prstGeom prst="rect">
            <a:avLst/>
          </a:prstGeom>
          <a:noFill/>
        </p:spPr>
        <p:txBody>
          <a:bodyPr wrap="square" rtlCol="0">
            <a:spAutoFit/>
          </a:bodyPr>
          <a:lstStyle/>
          <a:p>
            <a:pPr algn="l" defTabSz="1828800" hangingPunct="1"/>
            <a:r>
              <a:rPr lang="fr-FR" sz="3200" b="1" kern="1200">
                <a:latin typeface="Arial" panose="020B0604020202020204" pitchFamily="34" charset="0"/>
                <a:cs typeface="Arial" panose="020B0604020202020204" pitchFamily="34" charset="0"/>
              </a:rPr>
              <a:t>Rappel : </a:t>
            </a:r>
            <a:r>
              <a:rPr lang="fr-FR" sz="3200" kern="1200">
                <a:latin typeface="Arial" panose="020B0604020202020204" pitchFamily="34" charset="0"/>
                <a:cs typeface="Arial" panose="020B0604020202020204" pitchFamily="34" charset="0"/>
              </a:rPr>
              <a:t>au titre de leur activité professionnelle, l’infirmier libéral </a:t>
            </a:r>
            <a:r>
              <a:rPr lang="fr-FR" sz="3200" b="1" kern="1200">
                <a:latin typeface="Arial" panose="020B0604020202020204" pitchFamily="34" charset="0"/>
                <a:cs typeface="Arial" panose="020B0604020202020204" pitchFamily="34" charset="0"/>
              </a:rPr>
              <a:t>est toujours travailleur non salarié</a:t>
            </a:r>
            <a:r>
              <a:rPr lang="fr-FR" sz="3200" kern="1200">
                <a:latin typeface="Arial" panose="020B0604020202020204" pitchFamily="34" charset="0"/>
                <a:cs typeface="Arial" panose="020B0604020202020204" pitchFamily="34" charset="0"/>
              </a:rPr>
              <a:t>.</a:t>
            </a:r>
          </a:p>
          <a:p>
            <a:pPr algn="l" defTabSz="1828800" hangingPunct="1"/>
            <a:r>
              <a:rPr lang="fr-FR" sz="3200" kern="1200">
                <a:latin typeface="Arial" panose="020B0604020202020204" pitchFamily="34" charset="0"/>
                <a:cs typeface="Arial" panose="020B0604020202020204" pitchFamily="34" charset="0"/>
              </a:rPr>
              <a:t>Au titre de la rémunération de son mandant social, dans le cas d’une SELASU, SELAS, SELAFA, </a:t>
            </a:r>
          </a:p>
          <a:p>
            <a:pPr algn="l" defTabSz="1828800" hangingPunct="1"/>
            <a:r>
              <a:rPr lang="fr-FR" sz="3200" kern="1200">
                <a:latin typeface="Arial" panose="020B0604020202020204" pitchFamily="34" charset="0"/>
                <a:cs typeface="Arial" panose="020B0604020202020204" pitchFamily="34" charset="0"/>
              </a:rPr>
              <a:t>l’infirmier </a:t>
            </a:r>
            <a:r>
              <a:rPr lang="fr-FR" sz="3200" b="1" kern="1200">
                <a:latin typeface="Arial" panose="020B0604020202020204" pitchFamily="34" charset="0"/>
                <a:cs typeface="Arial" panose="020B0604020202020204" pitchFamily="34" charset="0"/>
              </a:rPr>
              <a:t>est assimilé salarié pour cette rémunération uniquement.</a:t>
            </a:r>
          </a:p>
        </p:txBody>
      </p:sp>
      <p:sp>
        <p:nvSpPr>
          <p:cNvPr id="7" name="Rectangle 6">
            <a:extLst>
              <a:ext uri="{FF2B5EF4-FFF2-40B4-BE49-F238E27FC236}">
                <a16:creationId xmlns:a16="http://schemas.microsoft.com/office/drawing/2014/main" id="{C33B344C-23D9-4231-A308-8EBBB94EDB31}"/>
              </a:ext>
            </a:extLst>
          </p:cNvPr>
          <p:cNvSpPr/>
          <p:nvPr/>
        </p:nvSpPr>
        <p:spPr>
          <a:xfrm>
            <a:off x="954008" y="2750321"/>
            <a:ext cx="18112604" cy="2554545"/>
          </a:xfrm>
          <a:prstGeom prst="rect">
            <a:avLst/>
          </a:prstGeom>
        </p:spPr>
        <p:txBody>
          <a:bodyPr wrap="square">
            <a:spAutoFit/>
          </a:bodyPr>
          <a:lstStyle/>
          <a:p>
            <a:pPr algn="l" defTabSz="1828800" hangingPunct="1"/>
            <a:r>
              <a:rPr lang="fr-FR" sz="3200" kern="1200" dirty="0">
                <a:latin typeface="Arial" panose="020B0604020202020204" pitchFamily="34" charset="0"/>
                <a:ea typeface="MS PGothic" panose="020B0600070205080204" pitchFamily="34" charset="-128"/>
                <a:cs typeface="Arial" panose="020B0604020202020204" pitchFamily="34" charset="0"/>
              </a:rPr>
              <a:t>Selon le statut juridique, l’entreprise peut relever par défaut soit de l’impôt sur le revenu, soit de l’impôt sur les sociétés.</a:t>
            </a:r>
          </a:p>
          <a:p>
            <a:pPr algn="l" defTabSz="1828800" hangingPunct="1"/>
            <a:r>
              <a:rPr lang="fr-FR" sz="3200" kern="1200" dirty="0">
                <a:latin typeface="Arial" panose="020B0604020202020204" pitchFamily="34" charset="0"/>
                <a:ea typeface="MS PGothic" panose="020B0600070205080204" pitchFamily="34" charset="-128"/>
                <a:cs typeface="Arial" panose="020B0604020202020204" pitchFamily="34" charset="0"/>
              </a:rPr>
              <a:t>Il est généralement possible d’opter pour l’une ou l’autre de ces impositions (IR ou IS).</a:t>
            </a:r>
          </a:p>
          <a:p>
            <a:pPr algn="l" defTabSz="1828800" hangingPunct="1"/>
            <a:endParaRPr lang="fr-FR" sz="3200" kern="1200" dirty="0">
              <a:latin typeface="Arial" panose="020B0604020202020204" pitchFamily="34" charset="0"/>
              <a:ea typeface="MS PGothic" panose="020B0600070205080204" pitchFamily="34" charset="-128"/>
              <a:cs typeface="Arial" panose="020B0604020202020204" pitchFamily="34" charset="0"/>
            </a:endParaRPr>
          </a:p>
          <a:p>
            <a:pPr algn="l" defTabSz="1828800" hangingPunct="1"/>
            <a:r>
              <a:rPr lang="fr-FR" sz="3200" kern="1200" dirty="0">
                <a:latin typeface="Arial" panose="020B0604020202020204" pitchFamily="34" charset="0"/>
                <a:ea typeface="MS PGothic" panose="020B0600070205080204" pitchFamily="34" charset="-128"/>
                <a:cs typeface="Arial" panose="020B0604020202020204" pitchFamily="34" charset="0"/>
              </a:rPr>
              <a:t>Il est recommandé d’être accompagné pour choisir le mode d’imposition.</a:t>
            </a:r>
          </a:p>
        </p:txBody>
      </p:sp>
      <p:graphicFrame>
        <p:nvGraphicFramePr>
          <p:cNvPr id="4" name="Tableau 3">
            <a:extLst>
              <a:ext uri="{FF2B5EF4-FFF2-40B4-BE49-F238E27FC236}">
                <a16:creationId xmlns:a16="http://schemas.microsoft.com/office/drawing/2014/main" id="{DAB7DEDD-5B19-6370-0104-2D3F17E4246B}"/>
              </a:ext>
            </a:extLst>
          </p:cNvPr>
          <p:cNvGraphicFramePr>
            <a:graphicFrameLocks noGrp="1"/>
          </p:cNvGraphicFramePr>
          <p:nvPr>
            <p:extLst>
              <p:ext uri="{D42A27DB-BD31-4B8C-83A1-F6EECF244321}">
                <p14:modId xmlns:p14="http://schemas.microsoft.com/office/powerpoint/2010/main" val="533191277"/>
              </p:ext>
            </p:extLst>
          </p:nvPr>
        </p:nvGraphicFramePr>
        <p:xfrm>
          <a:off x="5217273" y="5386252"/>
          <a:ext cx="9586074" cy="5251122"/>
        </p:xfrm>
        <a:graphic>
          <a:graphicData uri="http://schemas.openxmlformats.org/drawingml/2006/table">
            <a:tbl>
              <a:tblPr firstRow="1" bandRow="1">
                <a:tableStyleId>{7DF18680-E054-41AD-8BC1-D1AEF772440D}</a:tableStyleId>
              </a:tblPr>
              <a:tblGrid>
                <a:gridCol w="3195358">
                  <a:extLst>
                    <a:ext uri="{9D8B030D-6E8A-4147-A177-3AD203B41FA5}">
                      <a16:colId xmlns:a16="http://schemas.microsoft.com/office/drawing/2014/main" val="2008021508"/>
                    </a:ext>
                  </a:extLst>
                </a:gridCol>
                <a:gridCol w="3195358">
                  <a:extLst>
                    <a:ext uri="{9D8B030D-6E8A-4147-A177-3AD203B41FA5}">
                      <a16:colId xmlns:a16="http://schemas.microsoft.com/office/drawing/2014/main" val="132533205"/>
                    </a:ext>
                  </a:extLst>
                </a:gridCol>
                <a:gridCol w="3195358">
                  <a:extLst>
                    <a:ext uri="{9D8B030D-6E8A-4147-A177-3AD203B41FA5}">
                      <a16:colId xmlns:a16="http://schemas.microsoft.com/office/drawing/2014/main" val="308655080"/>
                    </a:ext>
                  </a:extLst>
                </a:gridCol>
              </a:tblGrid>
              <a:tr h="1253162">
                <a:tc>
                  <a:txBody>
                    <a:bodyPr/>
                    <a:lstStyle/>
                    <a:p>
                      <a:pPr algn="ctr"/>
                      <a:r>
                        <a:rPr lang="fr-FR" sz="2800" dirty="0">
                          <a:solidFill>
                            <a:srgbClr val="FFFFFF"/>
                          </a:solidFill>
                          <a:latin typeface="Arial" panose="020B0604020202020204" pitchFamily="34" charset="0"/>
                          <a:cs typeface="Arial" panose="020B0604020202020204" pitchFamily="34" charset="0"/>
                        </a:rPr>
                        <a:t>Statut juridique</a:t>
                      </a:r>
                    </a:p>
                  </a:txBody>
                  <a:tcPr anchor="ctr"/>
                </a:tc>
                <a:tc>
                  <a:txBody>
                    <a:bodyPr/>
                    <a:lstStyle/>
                    <a:p>
                      <a:pPr algn="ctr"/>
                      <a:r>
                        <a:rPr lang="fr-FR" sz="2800" dirty="0">
                          <a:solidFill>
                            <a:srgbClr val="FFFFFF"/>
                          </a:solidFill>
                          <a:latin typeface="Arial" panose="020B0604020202020204" pitchFamily="34" charset="0"/>
                          <a:cs typeface="Arial" panose="020B0604020202020204" pitchFamily="34" charset="0"/>
                        </a:rPr>
                        <a:t>Régime d’imposition de base </a:t>
                      </a:r>
                    </a:p>
                  </a:txBody>
                  <a:tcPr anchor="ctr"/>
                </a:tc>
                <a:tc>
                  <a:txBody>
                    <a:bodyPr/>
                    <a:lstStyle/>
                    <a:p>
                      <a:pPr algn="ctr"/>
                      <a:r>
                        <a:rPr lang="fr-FR" sz="2800" dirty="0">
                          <a:solidFill>
                            <a:srgbClr val="FFFFFF"/>
                          </a:solidFill>
                          <a:latin typeface="Arial" panose="020B0604020202020204" pitchFamily="34" charset="0"/>
                          <a:cs typeface="Arial" panose="020B0604020202020204" pitchFamily="34" charset="0"/>
                        </a:rPr>
                        <a:t>Possibilité d’option</a:t>
                      </a:r>
                    </a:p>
                  </a:txBody>
                  <a:tcPr anchor="ctr"/>
                </a:tc>
                <a:extLst>
                  <a:ext uri="{0D108BD9-81ED-4DB2-BD59-A6C34878D82A}">
                    <a16:rowId xmlns:a16="http://schemas.microsoft.com/office/drawing/2014/main" val="2982510827"/>
                  </a:ext>
                </a:extLst>
              </a:tr>
              <a:tr h="626546">
                <a:tc>
                  <a:txBody>
                    <a:bodyPr/>
                    <a:lstStyle/>
                    <a:p>
                      <a:pPr algn="ctr"/>
                      <a:r>
                        <a:rPr lang="fr-FR" sz="2800" dirty="0">
                          <a:solidFill>
                            <a:schemeClr val="bg2"/>
                          </a:solidFill>
                          <a:latin typeface="Arial" panose="020B0604020202020204" pitchFamily="34" charset="0"/>
                          <a:cs typeface="Arial" panose="020B0604020202020204" pitchFamily="34" charset="0"/>
                        </a:rPr>
                        <a:t>Entreprise individuelle</a:t>
                      </a:r>
                    </a:p>
                  </a:txBody>
                  <a:tcPr anchor="ctr"/>
                </a:tc>
                <a:tc>
                  <a:txBody>
                    <a:bodyPr/>
                    <a:lstStyle/>
                    <a:p>
                      <a:pPr algn="ctr"/>
                      <a:r>
                        <a:rPr lang="fr-FR" sz="2800" dirty="0">
                          <a:solidFill>
                            <a:schemeClr val="bg2"/>
                          </a:solidFill>
                          <a:latin typeface="Arial" panose="020B0604020202020204" pitchFamily="34" charset="0"/>
                          <a:cs typeface="Arial" panose="020B0604020202020204" pitchFamily="34" charset="0"/>
                        </a:rPr>
                        <a:t>IR</a:t>
                      </a:r>
                    </a:p>
                  </a:txBody>
                  <a:tcPr anchor="ctr"/>
                </a:tc>
                <a:tc>
                  <a:txBody>
                    <a:bodyPr/>
                    <a:lstStyle/>
                    <a:p>
                      <a:pPr algn="ctr"/>
                      <a:r>
                        <a:rPr lang="fr-FR" sz="2800" dirty="0">
                          <a:solidFill>
                            <a:schemeClr val="bg2"/>
                          </a:solidFill>
                          <a:latin typeface="Arial" panose="020B0604020202020204" pitchFamily="34" charset="0"/>
                          <a:cs typeface="Arial" panose="020B0604020202020204" pitchFamily="34" charset="0"/>
                        </a:rPr>
                        <a:t>Oui : IS</a:t>
                      </a:r>
                    </a:p>
                  </a:txBody>
                  <a:tcPr anchor="ctr"/>
                </a:tc>
                <a:extLst>
                  <a:ext uri="{0D108BD9-81ED-4DB2-BD59-A6C34878D82A}">
                    <a16:rowId xmlns:a16="http://schemas.microsoft.com/office/drawing/2014/main" val="2966913188"/>
                  </a:ext>
                </a:extLst>
              </a:tr>
              <a:tr h="901718">
                <a:tc>
                  <a:txBody>
                    <a:bodyPr/>
                    <a:lstStyle/>
                    <a:p>
                      <a:pPr algn="ctr"/>
                      <a:r>
                        <a:rPr lang="fr-FR" sz="2800" dirty="0">
                          <a:latin typeface="Arial" panose="020B0604020202020204" pitchFamily="34" charset="0"/>
                          <a:cs typeface="Arial" panose="020B0604020202020204" pitchFamily="34" charset="0"/>
                        </a:rPr>
                        <a:t>SELARLU </a:t>
                      </a:r>
                    </a:p>
                    <a:p>
                      <a:pPr algn="ctr"/>
                      <a:r>
                        <a:rPr lang="fr-FR" sz="2800" dirty="0">
                          <a:latin typeface="Arial" panose="020B0604020202020204" pitchFamily="34" charset="0"/>
                          <a:cs typeface="Arial" panose="020B0604020202020204" pitchFamily="34" charset="0"/>
                        </a:rPr>
                        <a:t>Travailleur non salarié</a:t>
                      </a:r>
                    </a:p>
                  </a:txBody>
                  <a:tcPr anchor="ctr"/>
                </a:tc>
                <a:tc>
                  <a:txBody>
                    <a:bodyPr/>
                    <a:lstStyle/>
                    <a:p>
                      <a:pPr algn="ctr"/>
                      <a:r>
                        <a:rPr lang="fr-FR" sz="2800" dirty="0">
                          <a:latin typeface="Arial" panose="020B0604020202020204" pitchFamily="34" charset="0"/>
                          <a:cs typeface="Arial" panose="020B0604020202020204" pitchFamily="34" charset="0"/>
                        </a:rPr>
                        <a:t>IR</a:t>
                      </a:r>
                    </a:p>
                  </a:txBody>
                  <a:tcPr anchor="ctr"/>
                </a:tc>
                <a:tc>
                  <a:txBody>
                    <a:bodyPr/>
                    <a:lstStyle/>
                    <a:p>
                      <a:pPr algn="ctr"/>
                      <a:r>
                        <a:rPr lang="fr-FR" sz="2800" dirty="0">
                          <a:latin typeface="Arial" panose="020B0604020202020204" pitchFamily="34" charset="0"/>
                          <a:cs typeface="Arial" panose="020B0604020202020204" pitchFamily="34" charset="0"/>
                        </a:rPr>
                        <a:t>Oui : IS</a:t>
                      </a:r>
                    </a:p>
                  </a:txBody>
                  <a:tcPr anchor="ctr"/>
                </a:tc>
                <a:extLst>
                  <a:ext uri="{0D108BD9-81ED-4DB2-BD59-A6C34878D82A}">
                    <a16:rowId xmlns:a16="http://schemas.microsoft.com/office/drawing/2014/main" val="916667693"/>
                  </a:ext>
                </a:extLst>
              </a:tr>
              <a:tr h="901718">
                <a:tc>
                  <a:txBody>
                    <a:bodyPr/>
                    <a:lstStyle/>
                    <a:p>
                      <a:pPr algn="ctr"/>
                      <a:r>
                        <a:rPr lang="fr-FR" sz="2800" dirty="0">
                          <a:latin typeface="Arial" panose="020B0604020202020204" pitchFamily="34" charset="0"/>
                          <a:cs typeface="Arial" panose="020B0604020202020204" pitchFamily="34" charset="0"/>
                        </a:rPr>
                        <a:t>SELARL </a:t>
                      </a:r>
                    </a:p>
                    <a:p>
                      <a:pPr algn="ctr"/>
                      <a:r>
                        <a:rPr lang="fr-FR" sz="2800" dirty="0">
                          <a:latin typeface="Arial" panose="020B0604020202020204" pitchFamily="34" charset="0"/>
                          <a:cs typeface="Arial" panose="020B0604020202020204" pitchFamily="34" charset="0"/>
                        </a:rPr>
                        <a:t>Travailleur non salarié</a:t>
                      </a:r>
                    </a:p>
                  </a:txBody>
                  <a:tcPr anchor="ctr"/>
                </a:tc>
                <a:tc>
                  <a:txBody>
                    <a:bodyPr/>
                    <a:lstStyle/>
                    <a:p>
                      <a:pPr algn="ctr"/>
                      <a:r>
                        <a:rPr lang="fr-FR" sz="2800" dirty="0">
                          <a:latin typeface="Arial" panose="020B0604020202020204" pitchFamily="34" charset="0"/>
                          <a:cs typeface="Arial" panose="020B0604020202020204" pitchFamily="34" charset="0"/>
                        </a:rPr>
                        <a:t>IS</a:t>
                      </a:r>
                    </a:p>
                  </a:txBody>
                  <a:tcPr anchor="ctr"/>
                </a:tc>
                <a:tc>
                  <a:txBody>
                    <a:bodyPr/>
                    <a:lstStyle/>
                    <a:p>
                      <a:pPr algn="ctr"/>
                      <a:r>
                        <a:rPr lang="fr-FR" sz="2800" dirty="0">
                          <a:latin typeface="Arial" panose="020B0604020202020204" pitchFamily="34" charset="0"/>
                          <a:cs typeface="Arial" panose="020B0604020202020204" pitchFamily="34" charset="0"/>
                        </a:rPr>
                        <a:t>Oui : IR</a:t>
                      </a:r>
                    </a:p>
                  </a:txBody>
                  <a:tcPr anchor="ctr"/>
                </a:tc>
                <a:extLst>
                  <a:ext uri="{0D108BD9-81ED-4DB2-BD59-A6C34878D82A}">
                    <a16:rowId xmlns:a16="http://schemas.microsoft.com/office/drawing/2014/main" val="2192332557"/>
                  </a:ext>
                </a:extLst>
              </a:tr>
              <a:tr h="901718">
                <a:tc>
                  <a:txBody>
                    <a:bodyPr/>
                    <a:lstStyle/>
                    <a:p>
                      <a:pPr algn="ctr"/>
                      <a:r>
                        <a:rPr lang="fr-FR" sz="2800" dirty="0">
                          <a:latin typeface="Arial" panose="020B0604020202020204" pitchFamily="34" charset="0"/>
                          <a:cs typeface="Arial" panose="020B0604020202020204" pitchFamily="34" charset="0"/>
                        </a:rPr>
                        <a:t>SELASU / SELAS / SELARL</a:t>
                      </a:r>
                    </a:p>
                    <a:p>
                      <a:pPr algn="ctr"/>
                      <a:r>
                        <a:rPr lang="fr-FR" sz="2800" dirty="0">
                          <a:latin typeface="Arial" panose="020B0604020202020204" pitchFamily="34" charset="0"/>
                          <a:cs typeface="Arial" panose="020B0604020202020204" pitchFamily="34" charset="0"/>
                        </a:rPr>
                        <a:t>Assimilé salarié</a:t>
                      </a:r>
                    </a:p>
                  </a:txBody>
                  <a:tcPr anchor="ctr"/>
                </a:tc>
                <a:tc>
                  <a:txBody>
                    <a:bodyPr/>
                    <a:lstStyle/>
                    <a:p>
                      <a:pPr algn="ctr"/>
                      <a:r>
                        <a:rPr lang="fr-FR" sz="2800" dirty="0">
                          <a:latin typeface="Arial" panose="020B0604020202020204" pitchFamily="34" charset="0"/>
                          <a:cs typeface="Arial" panose="020B0604020202020204" pitchFamily="34" charset="0"/>
                        </a:rPr>
                        <a:t>IS</a:t>
                      </a:r>
                    </a:p>
                  </a:txBody>
                  <a:tcPr anchor="ctr"/>
                </a:tc>
                <a:tc>
                  <a:txBody>
                    <a:bodyPr/>
                    <a:lstStyle/>
                    <a:p>
                      <a:pPr algn="ctr"/>
                      <a:r>
                        <a:rPr lang="fr-FR" sz="2800" dirty="0">
                          <a:latin typeface="Arial" panose="020B0604020202020204" pitchFamily="34" charset="0"/>
                          <a:cs typeface="Arial" panose="020B0604020202020204" pitchFamily="34" charset="0"/>
                        </a:rPr>
                        <a:t>Oui : IR</a:t>
                      </a:r>
                    </a:p>
                  </a:txBody>
                  <a:tcPr anchor="ctr"/>
                </a:tc>
                <a:extLst>
                  <a:ext uri="{0D108BD9-81ED-4DB2-BD59-A6C34878D82A}">
                    <a16:rowId xmlns:a16="http://schemas.microsoft.com/office/drawing/2014/main" val="1060755061"/>
                  </a:ext>
                </a:extLst>
              </a:tr>
            </a:tbl>
          </a:graphicData>
        </a:graphic>
      </p:graphicFrame>
    </p:spTree>
    <p:extLst>
      <p:ext uri="{BB962C8B-B14F-4D97-AF65-F5344CB8AC3E}">
        <p14:creationId xmlns:p14="http://schemas.microsoft.com/office/powerpoint/2010/main" val="3574679392"/>
      </p:ext>
    </p:extLst>
  </p:cSld>
  <p:clrMapOvr>
    <a:overrideClrMapping bg1="lt1" tx1="dk1" bg2="lt2" tx2="dk2" accent1="accent1" accent2="accent2" accent3="accent3" accent4="accent4" accent5="accent5" accent6="accent6" hlink="hlink" folHlink="folHlink"/>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a:spLocks noChangeArrowheads="1"/>
          </p:cNvSpPr>
          <p:nvPr/>
        </p:nvSpPr>
        <p:spPr bwMode="auto">
          <a:xfrm>
            <a:off x="6175264" y="6353658"/>
            <a:ext cx="4681956" cy="1569660"/>
          </a:xfrm>
          <a:prstGeom prst="rect">
            <a:avLst/>
          </a:prstGeom>
          <a:solidFill>
            <a:srgbClr val="FFC000"/>
          </a:solidFill>
          <a:ln w="9525" algn="ctr">
            <a:noFill/>
            <a:miter lim="800000"/>
            <a:headEnd/>
            <a:tailEnd/>
          </a:ln>
        </p:spPr>
        <p:txBody>
          <a:bodyPr wrap="square" anchor="ct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algn="l" defTabSz="1828800" hangingPunct="1">
              <a:defRPr/>
            </a:pPr>
            <a:endParaRPr lang="fr-FR" altLang="fr-FR" sz="3200" kern="1200">
              <a:cs typeface="Helvetica"/>
            </a:endParaRPr>
          </a:p>
          <a:p>
            <a:pPr algn="l" defTabSz="1828800" hangingPunct="1">
              <a:defRPr/>
            </a:pPr>
            <a:endParaRPr lang="fr-FR" altLang="fr-FR" sz="3200" kern="1200">
              <a:cs typeface="Helvetica"/>
            </a:endParaRPr>
          </a:p>
          <a:p>
            <a:pPr algn="l" defTabSz="1828800" hangingPunct="1">
              <a:defRPr/>
            </a:pPr>
            <a:endParaRPr lang="fr-FR" altLang="fr-FR" sz="3200" kern="1200">
              <a:cs typeface="Helvetica"/>
            </a:endParaRPr>
          </a:p>
        </p:txBody>
      </p:sp>
      <p:sp>
        <p:nvSpPr>
          <p:cNvPr id="15" name="Rectangle 4"/>
          <p:cNvSpPr>
            <a:spLocks noChangeArrowheads="1"/>
          </p:cNvSpPr>
          <p:nvPr/>
        </p:nvSpPr>
        <p:spPr bwMode="auto">
          <a:xfrm>
            <a:off x="770109" y="6914014"/>
            <a:ext cx="3952606" cy="2554545"/>
          </a:xfrm>
          <a:prstGeom prst="rect">
            <a:avLst/>
          </a:prstGeom>
          <a:solidFill>
            <a:srgbClr val="FFC000"/>
          </a:solidFill>
          <a:ln w="9525" algn="ctr">
            <a:noFill/>
            <a:miter lim="800000"/>
            <a:headEnd/>
            <a:tailEnd/>
          </a:ln>
        </p:spPr>
        <p:txBody>
          <a:bodyPr wrap="square" anchor="ct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algn="l" defTabSz="1828800" hangingPunct="1">
              <a:defRPr/>
            </a:pPr>
            <a:endParaRPr lang="fr-FR" altLang="fr-FR" sz="3200" kern="1200">
              <a:cs typeface="Helvetica"/>
            </a:endParaRPr>
          </a:p>
          <a:p>
            <a:pPr algn="l" defTabSz="1828800" hangingPunct="1">
              <a:defRPr/>
            </a:pPr>
            <a:endParaRPr lang="fr-FR" altLang="fr-FR" sz="3200" kern="1200">
              <a:cs typeface="Helvetica"/>
            </a:endParaRPr>
          </a:p>
          <a:p>
            <a:pPr algn="l" defTabSz="1828800" hangingPunct="1">
              <a:defRPr/>
            </a:pPr>
            <a:endParaRPr lang="fr-FR" altLang="fr-FR" sz="3200" kern="1200">
              <a:cs typeface="Helvetica"/>
            </a:endParaRPr>
          </a:p>
          <a:p>
            <a:pPr algn="l" defTabSz="1828800" hangingPunct="1">
              <a:defRPr/>
            </a:pPr>
            <a:endParaRPr lang="fr-FR" altLang="fr-FR" sz="3200" kern="1200">
              <a:cs typeface="Helvetica"/>
            </a:endParaRPr>
          </a:p>
          <a:p>
            <a:pPr algn="l" defTabSz="1828800" hangingPunct="1">
              <a:defRPr/>
            </a:pPr>
            <a:endParaRPr lang="fr-FR" altLang="fr-FR" sz="3200" kern="1200">
              <a:cs typeface="Helvetica"/>
            </a:endParaRPr>
          </a:p>
        </p:txBody>
      </p:sp>
      <p:sp>
        <p:nvSpPr>
          <p:cNvPr id="13315" name="Rectangle 3"/>
          <p:cNvSpPr>
            <a:spLocks noGrp="1" noChangeArrowheads="1"/>
          </p:cNvSpPr>
          <p:nvPr>
            <p:ph type="body" sz="quarter" idx="21"/>
          </p:nvPr>
        </p:nvSpPr>
        <p:spPr>
          <a:xfrm>
            <a:off x="593890" y="3710262"/>
            <a:ext cx="18588520" cy="1486452"/>
          </a:xfrm>
        </p:spPr>
        <p:txBody>
          <a:bodyPr anchor="t">
            <a:normAutofit fontScale="25000" lnSpcReduction="20000"/>
          </a:bodyPr>
          <a:lstStyle/>
          <a:p>
            <a:pPr>
              <a:lnSpc>
                <a:spcPct val="120000"/>
              </a:lnSpc>
            </a:pPr>
            <a:r>
              <a:rPr lang="fr-FR" sz="12800" b="0">
                <a:solidFill>
                  <a:schemeClr val="tx1"/>
                </a:solidFill>
              </a:rPr>
              <a:t>Les cotisations de sécurité sociale sont calculées sur le revenu d’activité indépendante retenu pour le calcul de l’impôt sur le revenu. Cela correspond au bénéfice net imposable (chiffre d’affaires diminué des charges).</a:t>
            </a:r>
          </a:p>
          <a:p>
            <a:pPr>
              <a:defRPr/>
            </a:pPr>
            <a:endParaRPr lang="fr-FR" altLang="fr-FR" sz="4104">
              <a:solidFill>
                <a:schemeClr val="tx1"/>
              </a:solidFill>
              <a:latin typeface="Arial" panose="020B0604020202020204" pitchFamily="34" charset="0"/>
              <a:cs typeface="Arial" panose="020B0604020202020204" pitchFamily="34" charset="0"/>
            </a:endParaRPr>
          </a:p>
        </p:txBody>
      </p:sp>
      <p:sp>
        <p:nvSpPr>
          <p:cNvPr id="20" name="Titre 1"/>
          <p:cNvSpPr>
            <a:spLocks noGrp="1"/>
          </p:cNvSpPr>
          <p:nvPr>
            <p:ph type="title" idx="4294967295"/>
          </p:nvPr>
        </p:nvSpPr>
        <p:spPr>
          <a:xfrm>
            <a:off x="626056" y="2130583"/>
            <a:ext cx="22680460" cy="1098550"/>
          </a:xfrm>
        </p:spPr>
        <p:txBody>
          <a:bodyPr anchor="t">
            <a:normAutofit fontScale="90000"/>
          </a:bodyPr>
          <a:lstStyle/>
          <a:p>
            <a:r>
              <a:rPr lang="fr-FR" altLang="fr-FR" sz="5600">
                <a:solidFill>
                  <a:schemeClr val="bg1"/>
                </a:solidFill>
              </a:rPr>
              <a:t>L’assiette de cotisations : professionnels soumis à l’impôt sur le revenu (IR) </a:t>
            </a:r>
            <a:br>
              <a:rPr lang="fr-FR" altLang="fr-FR" sz="5600">
                <a:solidFill>
                  <a:schemeClr val="bg1"/>
                </a:solidFill>
              </a:rPr>
            </a:br>
            <a:endParaRPr lang="fr-FR" altLang="fr-FR" sz="5600">
              <a:solidFill>
                <a:schemeClr val="bg1"/>
              </a:solidFill>
            </a:endParaRPr>
          </a:p>
        </p:txBody>
      </p:sp>
      <p:sp>
        <p:nvSpPr>
          <p:cNvPr id="14341" name="Rectangle 6"/>
          <p:cNvSpPr>
            <a:spLocks noChangeArrowheads="1"/>
          </p:cNvSpPr>
          <p:nvPr/>
        </p:nvSpPr>
        <p:spPr bwMode="auto">
          <a:xfrm>
            <a:off x="11651620" y="7323501"/>
            <a:ext cx="4681956" cy="1776384"/>
          </a:xfrm>
          <a:prstGeom prst="rect">
            <a:avLst/>
          </a:prstGeom>
          <a:solidFill>
            <a:schemeClr val="bg1"/>
          </a:solidFill>
          <a:ln w="9525" algn="ctr">
            <a:noFill/>
            <a:miter lim="800000"/>
            <a:headEnd/>
            <a:tailEnd/>
          </a:ln>
        </p:spPr>
        <p:txBody>
          <a:bodyPr wrap="square" anchor="ct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algn="l" defTabSz="1828800" hangingPunct="1">
              <a:defRPr/>
            </a:pPr>
            <a:endParaRPr lang="fr-FR" altLang="fr-FR" sz="2736" kern="1200">
              <a:cs typeface="Helvetica"/>
            </a:endParaRPr>
          </a:p>
          <a:p>
            <a:pPr algn="l" defTabSz="1828800" hangingPunct="1">
              <a:defRPr/>
            </a:pPr>
            <a:endParaRPr lang="fr-FR" altLang="fr-FR" sz="2736" kern="1200">
              <a:cs typeface="Helvetica"/>
            </a:endParaRPr>
          </a:p>
          <a:p>
            <a:pPr algn="l" defTabSz="1828800" hangingPunct="1">
              <a:defRPr/>
            </a:pPr>
            <a:endParaRPr lang="fr-FR" altLang="fr-FR" sz="2736" kern="1200">
              <a:cs typeface="Helvetica"/>
            </a:endParaRPr>
          </a:p>
          <a:p>
            <a:pPr algn="l" defTabSz="1828800" hangingPunct="1">
              <a:defRPr/>
            </a:pPr>
            <a:endParaRPr lang="fr-FR" altLang="fr-FR" sz="2736" kern="1200">
              <a:cs typeface="Helvetica"/>
            </a:endParaRPr>
          </a:p>
        </p:txBody>
      </p:sp>
      <p:sp>
        <p:nvSpPr>
          <p:cNvPr id="14342" name="Rectangle 7"/>
          <p:cNvSpPr>
            <a:spLocks noChangeArrowheads="1"/>
          </p:cNvSpPr>
          <p:nvPr/>
        </p:nvSpPr>
        <p:spPr bwMode="auto">
          <a:xfrm>
            <a:off x="11975364" y="7896406"/>
            <a:ext cx="4186476"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4104" b="1" kern="1200">
                <a:solidFill>
                  <a:srgbClr val="FFFFFF"/>
                </a:solidFill>
                <a:latin typeface="Arial" panose="020B0604020202020204" pitchFamily="34" charset="0"/>
                <a:cs typeface="Arial" panose="020B0604020202020204" pitchFamily="34" charset="0"/>
              </a:rPr>
              <a:t>Bénéfice net</a:t>
            </a:r>
            <a:endParaRPr lang="fr-FR" altLang="fr-FR" sz="4104" b="1" kern="1200">
              <a:solidFill>
                <a:srgbClr val="306EC7"/>
              </a:solidFill>
              <a:latin typeface="Arial" panose="020B0604020202020204" pitchFamily="34" charset="0"/>
              <a:cs typeface="Arial" panose="020B0604020202020204" pitchFamily="34" charset="0"/>
            </a:endParaRPr>
          </a:p>
        </p:txBody>
      </p:sp>
      <p:sp>
        <p:nvSpPr>
          <p:cNvPr id="14343" name="Rectangle 8"/>
          <p:cNvSpPr>
            <a:spLocks noChangeArrowheads="1"/>
          </p:cNvSpPr>
          <p:nvPr/>
        </p:nvSpPr>
        <p:spPr bwMode="auto">
          <a:xfrm>
            <a:off x="6275765" y="6778389"/>
            <a:ext cx="4433538"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4104" b="1" kern="1200">
                <a:solidFill>
                  <a:srgbClr val="5E5E5E"/>
                </a:solidFill>
                <a:latin typeface="Arial" panose="020B0604020202020204" pitchFamily="34" charset="0"/>
                <a:cs typeface="Arial" panose="020B0604020202020204" pitchFamily="34" charset="0"/>
              </a:rPr>
              <a:t>Charges / Frais</a:t>
            </a:r>
            <a:endParaRPr lang="fr-FR" altLang="fr-FR" sz="4104" kern="1200">
              <a:solidFill>
                <a:srgbClr val="5E5E5E"/>
              </a:solidFill>
              <a:latin typeface="Arial" panose="020B0604020202020204" pitchFamily="34" charset="0"/>
              <a:cs typeface="Arial" panose="020B0604020202020204" pitchFamily="34" charset="0"/>
            </a:endParaRPr>
          </a:p>
          <a:p>
            <a:pPr defTabSz="1828800" hangingPunct="1">
              <a:defRPr/>
            </a:pPr>
            <a:endParaRPr lang="fr-FR" altLang="fr-FR" sz="2736" kern="1200">
              <a:solidFill>
                <a:srgbClr val="5E5E5E"/>
              </a:solidFill>
              <a:cs typeface="Arial" panose="020B0604020202020204" pitchFamily="34" charset="0"/>
            </a:endParaRPr>
          </a:p>
        </p:txBody>
      </p:sp>
      <p:sp>
        <p:nvSpPr>
          <p:cNvPr id="14345" name="Rectangle 10"/>
          <p:cNvSpPr>
            <a:spLocks noChangeArrowheads="1"/>
          </p:cNvSpPr>
          <p:nvPr/>
        </p:nvSpPr>
        <p:spPr bwMode="auto">
          <a:xfrm>
            <a:off x="636740" y="7151578"/>
            <a:ext cx="4186476" cy="198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4104" b="1" kern="1200">
                <a:solidFill>
                  <a:srgbClr val="5E5E5E"/>
                </a:solidFill>
                <a:latin typeface="Arial" panose="020B0604020202020204" pitchFamily="34" charset="0"/>
                <a:cs typeface="Arial" panose="020B0604020202020204" pitchFamily="34" charset="0"/>
              </a:rPr>
              <a:t>Le chiffre d’affaires </a:t>
            </a:r>
          </a:p>
          <a:p>
            <a:pPr defTabSz="1828800" hangingPunct="1">
              <a:defRPr/>
            </a:pPr>
            <a:r>
              <a:rPr lang="fr-FR" altLang="fr-FR" sz="4104" b="1" kern="1200">
                <a:solidFill>
                  <a:srgbClr val="5E5E5E"/>
                </a:solidFill>
                <a:latin typeface="Arial" panose="020B0604020202020204" pitchFamily="34" charset="0"/>
                <a:cs typeface="Arial" panose="020B0604020202020204" pitchFamily="34" charset="0"/>
              </a:rPr>
              <a:t>(les recettes)</a:t>
            </a:r>
            <a:r>
              <a:rPr lang="fr-FR" altLang="fr-FR" sz="4104" kern="1200">
                <a:solidFill>
                  <a:srgbClr val="5E5E5E"/>
                </a:solidFill>
                <a:latin typeface="Arial" panose="020B0604020202020204" pitchFamily="34" charset="0"/>
                <a:cs typeface="Arial" panose="020B0604020202020204" pitchFamily="34" charset="0"/>
              </a:rPr>
              <a:t> </a:t>
            </a:r>
          </a:p>
        </p:txBody>
      </p:sp>
      <p:sp>
        <p:nvSpPr>
          <p:cNvPr id="14347" name="Text Box 12"/>
          <p:cNvSpPr txBox="1">
            <a:spLocks noChangeArrowheads="1"/>
          </p:cNvSpPr>
          <p:nvPr/>
        </p:nvSpPr>
        <p:spPr bwMode="auto">
          <a:xfrm>
            <a:off x="4945391" y="7656564"/>
            <a:ext cx="1107706" cy="103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6156" b="1" kern="1200">
                <a:solidFill>
                  <a:srgbClr val="5E5E5E"/>
                </a:solidFill>
                <a:cs typeface="Helvetica"/>
              </a:rPr>
              <a:t>-</a:t>
            </a:r>
          </a:p>
        </p:txBody>
      </p:sp>
      <p:sp>
        <p:nvSpPr>
          <p:cNvPr id="14348" name="Text Box 13"/>
          <p:cNvSpPr txBox="1">
            <a:spLocks noChangeArrowheads="1"/>
          </p:cNvSpPr>
          <p:nvPr/>
        </p:nvSpPr>
        <p:spPr bwMode="auto">
          <a:xfrm>
            <a:off x="10486633" y="7645704"/>
            <a:ext cx="1107706" cy="103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6156" b="1" kern="1200">
                <a:solidFill>
                  <a:srgbClr val="5E5E5E"/>
                </a:solidFill>
                <a:cs typeface="Helvetica"/>
              </a:rPr>
              <a:t>=</a:t>
            </a:r>
          </a:p>
        </p:txBody>
      </p:sp>
      <p:sp>
        <p:nvSpPr>
          <p:cNvPr id="17" name="Rectangle 4"/>
          <p:cNvSpPr>
            <a:spLocks noChangeArrowheads="1"/>
          </p:cNvSpPr>
          <p:nvPr/>
        </p:nvSpPr>
        <p:spPr bwMode="auto">
          <a:xfrm>
            <a:off x="6222112" y="8773624"/>
            <a:ext cx="4311364" cy="1569660"/>
          </a:xfrm>
          <a:prstGeom prst="rect">
            <a:avLst/>
          </a:prstGeom>
          <a:solidFill>
            <a:srgbClr val="FFC000"/>
          </a:solidFill>
          <a:ln w="9525" algn="ctr">
            <a:noFill/>
            <a:miter lim="800000"/>
            <a:headEnd/>
            <a:tailEnd/>
          </a:ln>
        </p:spPr>
        <p:txBody>
          <a:bodyPr wrap="square" anchor="ct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algn="l" defTabSz="1828800" hangingPunct="1">
              <a:defRPr/>
            </a:pPr>
            <a:endParaRPr lang="fr-FR" altLang="fr-FR" sz="3200" kern="1200">
              <a:cs typeface="Helvetica"/>
            </a:endParaRPr>
          </a:p>
          <a:p>
            <a:pPr algn="l" defTabSz="1828800" hangingPunct="1">
              <a:defRPr/>
            </a:pPr>
            <a:endParaRPr lang="fr-FR" altLang="fr-FR" sz="3200" kern="1200">
              <a:cs typeface="Helvetica"/>
            </a:endParaRPr>
          </a:p>
          <a:p>
            <a:pPr algn="l" defTabSz="1828800" hangingPunct="1">
              <a:defRPr/>
            </a:pPr>
            <a:endParaRPr lang="fr-FR" altLang="fr-FR" sz="3200" kern="1200">
              <a:cs typeface="Helvetica"/>
            </a:endParaRPr>
          </a:p>
        </p:txBody>
      </p:sp>
      <p:sp>
        <p:nvSpPr>
          <p:cNvPr id="14344" name="Rectangle 9"/>
          <p:cNvSpPr>
            <a:spLocks noChangeArrowheads="1"/>
          </p:cNvSpPr>
          <p:nvPr/>
        </p:nvSpPr>
        <p:spPr bwMode="auto">
          <a:xfrm>
            <a:off x="6594310" y="8912878"/>
            <a:ext cx="3470560" cy="1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4104" b="1" kern="1200">
                <a:solidFill>
                  <a:srgbClr val="5E5E5E"/>
                </a:solidFill>
                <a:latin typeface="Arial" panose="020B0604020202020204" pitchFamily="34" charset="0"/>
                <a:cs typeface="Arial" panose="020B0604020202020204" pitchFamily="34" charset="0"/>
              </a:rPr>
              <a:t>Cotisations </a:t>
            </a:r>
          </a:p>
          <a:p>
            <a:pPr defTabSz="1828800" hangingPunct="1">
              <a:defRPr/>
            </a:pPr>
            <a:r>
              <a:rPr lang="fr-FR" altLang="fr-FR" sz="4104" b="1" kern="1200">
                <a:solidFill>
                  <a:srgbClr val="5E5E5E"/>
                </a:solidFill>
                <a:latin typeface="Arial" panose="020B0604020202020204" pitchFamily="34" charset="0"/>
                <a:cs typeface="Arial" panose="020B0604020202020204" pitchFamily="34" charset="0"/>
              </a:rPr>
              <a:t>sociales </a:t>
            </a:r>
          </a:p>
        </p:txBody>
      </p:sp>
      <p:sp>
        <p:nvSpPr>
          <p:cNvPr id="21" name="Rectangle 8">
            <a:extLst>
              <a:ext uri="{FF2B5EF4-FFF2-40B4-BE49-F238E27FC236}">
                <a16:creationId xmlns:a16="http://schemas.microsoft.com/office/drawing/2014/main" id="{748EEC46-3BDC-4EEE-A978-077DDB43DAE5}"/>
              </a:ext>
            </a:extLst>
          </p:cNvPr>
          <p:cNvSpPr>
            <a:spLocks noChangeArrowheads="1"/>
          </p:cNvSpPr>
          <p:nvPr/>
        </p:nvSpPr>
        <p:spPr bwMode="auto">
          <a:xfrm>
            <a:off x="6173908" y="7837211"/>
            <a:ext cx="4311364"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4104" b="1" kern="1200">
                <a:solidFill>
                  <a:srgbClr val="5E5E5E"/>
                </a:solidFill>
                <a:latin typeface="Arial" panose="020B0604020202020204" pitchFamily="34" charset="0"/>
                <a:cs typeface="Arial" panose="020B0604020202020204" pitchFamily="34" charset="0"/>
              </a:rPr>
              <a:t>et</a:t>
            </a:r>
            <a:endParaRPr lang="fr-FR" altLang="fr-FR" sz="4104" kern="1200">
              <a:solidFill>
                <a:srgbClr val="5E5E5E"/>
              </a:solidFill>
              <a:latin typeface="Arial" panose="020B0604020202020204" pitchFamily="34" charset="0"/>
              <a:cs typeface="Arial" panose="020B0604020202020204" pitchFamily="34" charset="0"/>
            </a:endParaRPr>
          </a:p>
          <a:p>
            <a:pPr defTabSz="1828800" hangingPunct="1">
              <a:defRPr/>
            </a:pPr>
            <a:endParaRPr lang="fr-FR" altLang="fr-FR" sz="2736" kern="1200">
              <a:solidFill>
                <a:srgbClr val="5E5E5E"/>
              </a:solidFill>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AE810263-CC72-4E20-80AB-FE70DF61F16D}"/>
              </a:ext>
            </a:extLst>
          </p:cNvPr>
          <p:cNvSpPr>
            <a:spLocks noGrp="1"/>
          </p:cNvSpPr>
          <p:nvPr>
            <p:ph type="sldNum" sz="quarter" idx="2"/>
          </p:nvPr>
        </p:nvSpPr>
        <p:spPr>
          <a:xfrm>
            <a:off x="47417298" y="25974871"/>
            <a:ext cx="359073" cy="405239"/>
          </a:xfrm>
        </p:spPr>
        <p:txBody>
          <a:bodyPr/>
          <a:lstStyle/>
          <a:p>
            <a:pPr>
              <a:defRPr/>
            </a:pPr>
            <a:fld id="{86CB4B4D-7CA3-9044-876B-883B54F8677D}" type="slidenum">
              <a:rPr lang="fr-FR"/>
              <a:pPr>
                <a:defRPr/>
              </a:pPr>
              <a:t>13</a:t>
            </a:fld>
            <a:endParaRPr lang="fr-FR"/>
          </a:p>
        </p:txBody>
      </p:sp>
      <p:sp>
        <p:nvSpPr>
          <p:cNvPr id="18" name="Rectangle 3">
            <a:extLst>
              <a:ext uri="{FF2B5EF4-FFF2-40B4-BE49-F238E27FC236}">
                <a16:creationId xmlns:a16="http://schemas.microsoft.com/office/drawing/2014/main" id="{F180215B-7A29-4A2F-BEF5-F8D43767599B}"/>
              </a:ext>
            </a:extLst>
          </p:cNvPr>
          <p:cNvSpPr txBox="1">
            <a:spLocks noChangeArrowheads="1"/>
          </p:cNvSpPr>
          <p:nvPr/>
        </p:nvSpPr>
        <p:spPr>
          <a:xfrm>
            <a:off x="187160" y="12446828"/>
            <a:ext cx="14158760" cy="1039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1600" tIns="101600" rIns="101600" bIns="101600" anchor="t">
            <a:normAutofit fontScale="40000" lnSpcReduction="20000"/>
          </a:bodyPr>
          <a:lstStyle>
            <a:lvl1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1pPr>
            <a:lvl2pPr marL="6096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2pPr>
            <a:lvl3pPr marL="9144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3pPr>
            <a:lvl4pPr marL="12192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4pPr>
            <a:lvl5pPr marL="15240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5pPr>
            <a:lvl6pPr marL="17145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6pPr>
            <a:lvl7pPr marL="20193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7pPr>
            <a:lvl8pPr marL="23241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8pPr>
            <a:lvl9pPr marL="26289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9pPr>
          </a:lstStyle>
          <a:p>
            <a:pPr defTabSz="2438338" hangingPunct="1">
              <a:lnSpc>
                <a:spcPct val="120000"/>
              </a:lnSpc>
              <a:defRPr/>
            </a:pPr>
            <a:r>
              <a:rPr lang="fr-FR" sz="8000" b="0" kern="1200" spc="-120">
                <a:solidFill>
                  <a:srgbClr val="5E5E5E"/>
                </a:solidFill>
                <a:latin typeface="Arial" panose="020B0604020202020204" pitchFamily="34" charset="0"/>
                <a:ea typeface="+mn-ea"/>
                <a:cs typeface="Arial" panose="020B0604020202020204" pitchFamily="34" charset="0"/>
              </a:rPr>
              <a:t>Il n’est pas tenu compte des exonérations fiscales dans l’assiette sociale.</a:t>
            </a:r>
          </a:p>
          <a:p>
            <a:pPr defTabSz="2438338" hangingPunct="1">
              <a:defRPr/>
            </a:pPr>
            <a:endParaRPr lang="fr-FR" altLang="fr-FR" sz="4104" spc="-120">
              <a:solidFill>
                <a:srgbClr val="5E5E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41752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934046" y="4893854"/>
            <a:ext cx="4186476" cy="1754326"/>
          </a:xfrm>
          <a:prstGeom prst="rect">
            <a:avLst/>
          </a:prstGeom>
          <a:solidFill>
            <a:srgbClr val="FFC000"/>
          </a:solidFill>
          <a:ln>
            <a:noFill/>
          </a:ln>
        </p:spPr>
        <p:txBody>
          <a:bodyP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3600" b="1" kern="1200">
                <a:solidFill>
                  <a:srgbClr val="5E5E5E"/>
                </a:solidFill>
                <a:latin typeface="Arial" panose="020B0604020202020204" pitchFamily="34" charset="0"/>
                <a:cs typeface="Arial" panose="020B0604020202020204" pitchFamily="34" charset="0"/>
              </a:rPr>
              <a:t>Le chiffre d’affaires </a:t>
            </a:r>
          </a:p>
          <a:p>
            <a:pPr defTabSz="1828800" hangingPunct="1">
              <a:defRPr/>
            </a:pPr>
            <a:r>
              <a:rPr lang="fr-FR" altLang="fr-FR" sz="3600" b="1" kern="1200">
                <a:solidFill>
                  <a:srgbClr val="5E5E5E"/>
                </a:solidFill>
                <a:latin typeface="Arial" panose="020B0604020202020204" pitchFamily="34" charset="0"/>
                <a:cs typeface="Arial" panose="020B0604020202020204" pitchFamily="34" charset="0"/>
              </a:rPr>
              <a:t>(les recettes)</a:t>
            </a:r>
            <a:r>
              <a:rPr lang="fr-FR" altLang="fr-FR" sz="3600" kern="1200">
                <a:solidFill>
                  <a:srgbClr val="5E5E5E"/>
                </a:solidFill>
                <a:latin typeface="Arial" panose="020B0604020202020204" pitchFamily="34" charset="0"/>
                <a:cs typeface="Arial" panose="020B0604020202020204" pitchFamily="34" charset="0"/>
              </a:rPr>
              <a:t> </a:t>
            </a:r>
          </a:p>
        </p:txBody>
      </p:sp>
      <p:sp>
        <p:nvSpPr>
          <p:cNvPr id="16388" name="Rectangle 8"/>
          <p:cNvSpPr>
            <a:spLocks noChangeArrowheads="1"/>
          </p:cNvSpPr>
          <p:nvPr/>
        </p:nvSpPr>
        <p:spPr bwMode="auto">
          <a:xfrm>
            <a:off x="6178237" y="4928993"/>
            <a:ext cx="11630790" cy="1776384"/>
          </a:xfrm>
          <a:prstGeom prst="rect">
            <a:avLst/>
          </a:prstGeom>
          <a:solidFill>
            <a:srgbClr val="FFC000"/>
          </a:solidFill>
          <a:ln w="9525" algn="ctr">
            <a:noFill/>
            <a:miter lim="800000"/>
            <a:headEnd/>
            <a:tailEnd/>
          </a:ln>
        </p:spPr>
        <p:txBody>
          <a:bodyPr wrap="square" anchor="ct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algn="l" defTabSz="1828800" hangingPunct="1">
              <a:defRPr/>
            </a:pPr>
            <a:endParaRPr lang="fr-FR" altLang="fr-FR" sz="2736" kern="1200">
              <a:cs typeface="Helvetica"/>
            </a:endParaRPr>
          </a:p>
          <a:p>
            <a:pPr algn="l" defTabSz="1828800" hangingPunct="1">
              <a:defRPr/>
            </a:pPr>
            <a:endParaRPr lang="fr-FR" altLang="fr-FR" sz="2736" kern="1200">
              <a:cs typeface="Helvetica"/>
            </a:endParaRPr>
          </a:p>
          <a:p>
            <a:pPr algn="l" defTabSz="1828800" hangingPunct="1">
              <a:defRPr/>
            </a:pPr>
            <a:endParaRPr lang="fr-FR" altLang="fr-FR" sz="2736" kern="1200">
              <a:cs typeface="Helvetica"/>
            </a:endParaRPr>
          </a:p>
          <a:p>
            <a:pPr algn="l" defTabSz="1828800" hangingPunct="1">
              <a:defRPr/>
            </a:pPr>
            <a:endParaRPr lang="fr-FR" altLang="fr-FR" sz="2736" kern="1200">
              <a:cs typeface="Helvetica"/>
            </a:endParaRPr>
          </a:p>
        </p:txBody>
      </p:sp>
      <p:sp>
        <p:nvSpPr>
          <p:cNvPr id="16389" name="Rectangle 9"/>
          <p:cNvSpPr>
            <a:spLocks noChangeArrowheads="1"/>
          </p:cNvSpPr>
          <p:nvPr/>
        </p:nvSpPr>
        <p:spPr bwMode="auto">
          <a:xfrm>
            <a:off x="6007595" y="5253089"/>
            <a:ext cx="2953882" cy="103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3078" b="1" kern="1200">
                <a:solidFill>
                  <a:srgbClr val="5E5E5E"/>
                </a:solidFill>
                <a:latin typeface="Arial" panose="020B0604020202020204" pitchFamily="34" charset="0"/>
                <a:cs typeface="Arial" panose="020B0604020202020204" pitchFamily="34" charset="0"/>
              </a:rPr>
              <a:t>Charges /   Frais</a:t>
            </a:r>
            <a:endParaRPr lang="fr-FR" altLang="fr-FR" sz="2736" kern="1200">
              <a:solidFill>
                <a:srgbClr val="5E5E5E"/>
              </a:solidFill>
              <a:cs typeface="Arial" panose="020B0604020202020204" pitchFamily="34" charset="0"/>
            </a:endParaRPr>
          </a:p>
        </p:txBody>
      </p:sp>
      <p:sp>
        <p:nvSpPr>
          <p:cNvPr id="16390" name="Rectangle 10"/>
          <p:cNvSpPr>
            <a:spLocks noChangeArrowheads="1"/>
          </p:cNvSpPr>
          <p:nvPr/>
        </p:nvSpPr>
        <p:spPr bwMode="auto">
          <a:xfrm>
            <a:off x="11792815" y="5107794"/>
            <a:ext cx="5595182" cy="151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3078" b="1" kern="1200" dirty="0">
                <a:solidFill>
                  <a:srgbClr val="5E5E5E"/>
                </a:solidFill>
                <a:latin typeface="Arial" panose="020B0604020202020204" pitchFamily="34" charset="0"/>
                <a:cs typeface="Arial" panose="020B0604020202020204" pitchFamily="34" charset="0"/>
              </a:rPr>
              <a:t>Cotisations sociales</a:t>
            </a:r>
            <a:r>
              <a:rPr lang="fr-FR" altLang="fr-FR" sz="3078" kern="1200" dirty="0">
                <a:solidFill>
                  <a:srgbClr val="5E5E5E"/>
                </a:solidFill>
                <a:latin typeface="Arial" panose="020B0604020202020204" pitchFamily="34" charset="0"/>
                <a:cs typeface="Arial" panose="020B0604020202020204" pitchFamily="34" charset="0"/>
              </a:rPr>
              <a:t> </a:t>
            </a:r>
          </a:p>
          <a:p>
            <a:pPr defTabSz="1828800" hangingPunct="1">
              <a:defRPr/>
            </a:pPr>
            <a:r>
              <a:rPr lang="fr-FR" altLang="fr-FR" sz="3078" kern="1200" dirty="0">
                <a:solidFill>
                  <a:srgbClr val="5E5E5E"/>
                </a:solidFill>
                <a:latin typeface="Arial" panose="020B0604020202020204" pitchFamily="34" charset="0"/>
                <a:cs typeface="Arial" panose="020B0604020202020204" pitchFamily="34" charset="0"/>
              </a:rPr>
              <a:t>(si prises en charge par l’</a:t>
            </a:r>
            <a:r>
              <a:rPr lang="fr-FR" altLang="fr-FR" sz="3078" kern="1200" dirty="0" err="1">
                <a:solidFill>
                  <a:srgbClr val="5E5E5E"/>
                </a:solidFill>
                <a:latin typeface="Arial" panose="020B0604020202020204" pitchFamily="34" charset="0"/>
                <a:cs typeface="Arial" panose="020B0604020202020204" pitchFamily="34" charset="0"/>
              </a:rPr>
              <a:t>entrerise</a:t>
            </a:r>
            <a:r>
              <a:rPr lang="fr-FR" altLang="fr-FR" sz="3078" kern="1200" dirty="0">
                <a:solidFill>
                  <a:srgbClr val="5E5E5E"/>
                </a:solidFill>
                <a:latin typeface="Arial" panose="020B0604020202020204" pitchFamily="34" charset="0"/>
                <a:cs typeface="Arial" panose="020B0604020202020204" pitchFamily="34" charset="0"/>
              </a:rPr>
              <a:t>)</a:t>
            </a:r>
          </a:p>
        </p:txBody>
      </p:sp>
      <p:sp>
        <p:nvSpPr>
          <p:cNvPr id="16392" name="Rectangle 12"/>
          <p:cNvSpPr>
            <a:spLocks noChangeArrowheads="1"/>
          </p:cNvSpPr>
          <p:nvPr/>
        </p:nvSpPr>
        <p:spPr bwMode="auto">
          <a:xfrm>
            <a:off x="8369670" y="8496771"/>
            <a:ext cx="4780272" cy="1355371"/>
          </a:xfrm>
          <a:prstGeom prst="rect">
            <a:avLst/>
          </a:prstGeom>
          <a:solidFill>
            <a:schemeClr val="bg1">
              <a:lumMod val="60000"/>
              <a:lumOff val="40000"/>
            </a:schemeClr>
          </a:solidFill>
          <a:ln w="9525" algn="ctr">
            <a:solidFill>
              <a:srgbClr val="000000"/>
            </a:solidFill>
            <a:miter lim="800000"/>
            <a:headEnd/>
            <a:tailEnd/>
          </a:ln>
        </p:spPr>
        <p:txBody>
          <a:bodyPr wrap="square" anchor="ct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algn="l" defTabSz="1828800" hangingPunct="1">
              <a:defRPr/>
            </a:pPr>
            <a:endParaRPr lang="fr-FR" altLang="fr-FR" sz="2736" kern="1200">
              <a:cs typeface="Helvetica"/>
            </a:endParaRPr>
          </a:p>
          <a:p>
            <a:pPr algn="l" defTabSz="1828800" hangingPunct="1">
              <a:defRPr/>
            </a:pPr>
            <a:endParaRPr lang="fr-FR" altLang="fr-FR" sz="2736" kern="1200">
              <a:cs typeface="Helvetica"/>
            </a:endParaRPr>
          </a:p>
          <a:p>
            <a:pPr algn="l" defTabSz="1828800" hangingPunct="1">
              <a:defRPr/>
            </a:pPr>
            <a:endParaRPr lang="fr-FR" altLang="fr-FR" sz="2736" kern="1200">
              <a:cs typeface="Helvetica"/>
            </a:endParaRPr>
          </a:p>
        </p:txBody>
      </p:sp>
      <p:sp>
        <p:nvSpPr>
          <p:cNvPr id="16393" name="Rectangle 13"/>
          <p:cNvSpPr>
            <a:spLocks noChangeArrowheads="1"/>
          </p:cNvSpPr>
          <p:nvPr/>
        </p:nvSpPr>
        <p:spPr bwMode="auto">
          <a:xfrm>
            <a:off x="8438517" y="8639135"/>
            <a:ext cx="4430822"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3420" b="1" kern="1200">
                <a:solidFill>
                  <a:srgbClr val="FFFFFF"/>
                </a:solidFill>
                <a:latin typeface="Arial" panose="020B0604020202020204" pitchFamily="34" charset="0"/>
                <a:cs typeface="Arial" panose="020B0604020202020204" pitchFamily="34" charset="0"/>
              </a:rPr>
              <a:t>Bénéfice net de la société</a:t>
            </a:r>
          </a:p>
        </p:txBody>
      </p:sp>
      <p:sp>
        <p:nvSpPr>
          <p:cNvPr id="16394" name="Line 14"/>
          <p:cNvSpPr>
            <a:spLocks noChangeShapeType="1"/>
          </p:cNvSpPr>
          <p:nvPr/>
        </p:nvSpPr>
        <p:spPr bwMode="auto">
          <a:xfrm flipH="1">
            <a:off x="11941782" y="4598451"/>
            <a:ext cx="0" cy="25846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pPr algn="l" defTabSz="1828800" hangingPunct="1">
              <a:defRPr/>
            </a:pPr>
            <a:endParaRPr lang="fr-FR" sz="3078" kern="1200">
              <a:latin typeface="Helvetica"/>
              <a:cs typeface="Helvetica"/>
            </a:endParaRPr>
          </a:p>
        </p:txBody>
      </p:sp>
      <p:sp>
        <p:nvSpPr>
          <p:cNvPr id="16395" name="Text Box 16"/>
          <p:cNvSpPr txBox="1">
            <a:spLocks noChangeArrowheads="1"/>
          </p:cNvSpPr>
          <p:nvPr/>
        </p:nvSpPr>
        <p:spPr bwMode="auto">
          <a:xfrm>
            <a:off x="4950865" y="5261292"/>
            <a:ext cx="1107706" cy="103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6156" b="1" kern="1200">
                <a:solidFill>
                  <a:srgbClr val="5E5E5E"/>
                </a:solidFill>
                <a:cs typeface="Helvetica"/>
              </a:rPr>
              <a:t>-</a:t>
            </a:r>
          </a:p>
        </p:txBody>
      </p:sp>
      <p:sp>
        <p:nvSpPr>
          <p:cNvPr id="16396" name="Text Box 17"/>
          <p:cNvSpPr txBox="1">
            <a:spLocks noChangeArrowheads="1"/>
          </p:cNvSpPr>
          <p:nvPr/>
        </p:nvSpPr>
        <p:spPr bwMode="auto">
          <a:xfrm>
            <a:off x="9349723" y="7594370"/>
            <a:ext cx="1107706" cy="103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6156" b="1" kern="1200">
                <a:solidFill>
                  <a:srgbClr val="5E5E5E"/>
                </a:solidFill>
                <a:cs typeface="Helvetica"/>
              </a:rPr>
              <a:t>=</a:t>
            </a:r>
          </a:p>
        </p:txBody>
      </p:sp>
      <p:sp>
        <p:nvSpPr>
          <p:cNvPr id="16398" name="Line 19"/>
          <p:cNvSpPr>
            <a:spLocks noChangeShapeType="1"/>
          </p:cNvSpPr>
          <p:nvPr/>
        </p:nvSpPr>
        <p:spPr bwMode="auto">
          <a:xfrm flipH="1">
            <a:off x="8794132" y="4598453"/>
            <a:ext cx="0" cy="25846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pPr algn="l" defTabSz="1828800" hangingPunct="1">
              <a:defRPr/>
            </a:pPr>
            <a:endParaRPr lang="fr-FR" sz="3078" kern="1200">
              <a:latin typeface="Helvetica"/>
              <a:cs typeface="Helvetica"/>
            </a:endParaRPr>
          </a:p>
        </p:txBody>
      </p:sp>
      <p:sp>
        <p:nvSpPr>
          <p:cNvPr id="16399" name="Rectangle 20"/>
          <p:cNvSpPr>
            <a:spLocks noChangeArrowheads="1"/>
          </p:cNvSpPr>
          <p:nvPr/>
        </p:nvSpPr>
        <p:spPr bwMode="auto">
          <a:xfrm>
            <a:off x="3255609" y="8559460"/>
            <a:ext cx="4430822" cy="151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40" tIns="45720" rIns="91440" bIns="45720" anchor="t">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3050" b="1" kern="1200" dirty="0">
                <a:solidFill>
                  <a:srgbClr val="5E5E5E"/>
                </a:solidFill>
                <a:latin typeface="Arial"/>
                <a:ea typeface="Geneva"/>
                <a:cs typeface="Arial"/>
              </a:rPr>
              <a:t>soumis à l’IS</a:t>
            </a:r>
            <a:r>
              <a:rPr lang="fr-FR" altLang="fr-FR" sz="3050" kern="1200" dirty="0">
                <a:solidFill>
                  <a:srgbClr val="5E5E5E"/>
                </a:solidFill>
                <a:latin typeface="Arial"/>
                <a:ea typeface="Geneva"/>
                <a:cs typeface="Arial"/>
              </a:rPr>
              <a:t> </a:t>
            </a:r>
            <a:endParaRPr lang="fr-FR" altLang="fr-FR" sz="3078" kern="1200" dirty="0">
              <a:solidFill>
                <a:srgbClr val="5E5E5E"/>
              </a:solidFill>
              <a:latin typeface="Arial" panose="020B0604020202020204" pitchFamily="34" charset="0"/>
              <a:cs typeface="Arial" panose="020B0604020202020204" pitchFamily="34" charset="0"/>
            </a:endParaRPr>
          </a:p>
          <a:p>
            <a:pPr defTabSz="1828800" hangingPunct="1">
              <a:defRPr/>
            </a:pPr>
            <a:r>
              <a:rPr lang="fr-FR" altLang="fr-FR" sz="3050" kern="1200" dirty="0">
                <a:solidFill>
                  <a:srgbClr val="5E5E5E"/>
                </a:solidFill>
                <a:latin typeface="Arial"/>
                <a:ea typeface="Geneva"/>
                <a:cs typeface="Arial"/>
              </a:rPr>
              <a:t>Exemple : </a:t>
            </a:r>
            <a:br>
              <a:rPr lang="fr-FR" altLang="fr-FR" sz="3050" kern="1200" dirty="0">
                <a:latin typeface="Arial" panose="020B0604020202020204" pitchFamily="34" charset="0"/>
                <a:cs typeface="Arial" panose="020B0604020202020204" pitchFamily="34" charset="0"/>
              </a:rPr>
            </a:br>
            <a:r>
              <a:rPr lang="fr-FR" altLang="fr-FR" sz="3050" kern="1200" dirty="0">
                <a:solidFill>
                  <a:srgbClr val="5E5E5E"/>
                </a:solidFill>
                <a:latin typeface="Arial"/>
                <a:ea typeface="Geneva"/>
                <a:cs typeface="Arial"/>
              </a:rPr>
              <a:t>15 % &lt; </a:t>
            </a:r>
            <a:r>
              <a:rPr lang="fr-FR" altLang="fr-FR" sz="3050" kern="1200" dirty="0">
                <a:solidFill>
                  <a:schemeClr val="bg2"/>
                </a:solidFill>
                <a:latin typeface="Arial"/>
                <a:ea typeface="Geneva"/>
                <a:cs typeface="Arial"/>
              </a:rPr>
              <a:t>42 500 </a:t>
            </a:r>
            <a:r>
              <a:rPr lang="fr-FR" altLang="fr-FR" sz="3050" kern="1200" dirty="0">
                <a:solidFill>
                  <a:srgbClr val="5E5E5E"/>
                </a:solidFill>
                <a:latin typeface="Arial"/>
                <a:ea typeface="Geneva"/>
                <a:cs typeface="Arial"/>
              </a:rPr>
              <a:t>€</a:t>
            </a:r>
          </a:p>
        </p:txBody>
      </p:sp>
      <p:sp>
        <p:nvSpPr>
          <p:cNvPr id="16401" name="Rectangle 22"/>
          <p:cNvSpPr>
            <a:spLocks noChangeArrowheads="1"/>
          </p:cNvSpPr>
          <p:nvPr/>
        </p:nvSpPr>
        <p:spPr bwMode="auto">
          <a:xfrm>
            <a:off x="3844514" y="10627914"/>
            <a:ext cx="3345076" cy="1039644"/>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3078" b="1" kern="1200">
                <a:solidFill>
                  <a:srgbClr val="0070C0"/>
                </a:solidFill>
                <a:latin typeface="Arial" panose="020B0604020202020204" pitchFamily="34" charset="0"/>
                <a:cs typeface="Arial" panose="020B0604020202020204" pitchFamily="34" charset="0"/>
              </a:rPr>
              <a:t>Dividendes soumis à l’IR</a:t>
            </a:r>
            <a:endParaRPr lang="fr-FR" altLang="fr-FR" sz="3078" kern="1200">
              <a:solidFill>
                <a:srgbClr val="0070C0"/>
              </a:solidFill>
              <a:latin typeface="Californian FB" panose="0207040306080B030204" pitchFamily="18" charset="0"/>
              <a:cs typeface="Arial" panose="020B0604020202020204" pitchFamily="34" charset="0"/>
            </a:endParaRPr>
          </a:p>
        </p:txBody>
      </p:sp>
      <p:sp>
        <p:nvSpPr>
          <p:cNvPr id="16402" name="AutoShape 23"/>
          <p:cNvSpPr>
            <a:spLocks/>
          </p:cNvSpPr>
          <p:nvPr/>
        </p:nvSpPr>
        <p:spPr bwMode="auto">
          <a:xfrm>
            <a:off x="12367026" y="8468147"/>
            <a:ext cx="518818" cy="597745"/>
          </a:xfrm>
          <a:prstGeom prst="rightBrace">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algn="l" defTabSz="1828800" hangingPunct="1">
              <a:defRPr/>
            </a:pPr>
            <a:endParaRPr lang="fr-FR" altLang="fr-FR" sz="2736" kern="1200">
              <a:cs typeface="Helvetica"/>
            </a:endParaRPr>
          </a:p>
        </p:txBody>
      </p:sp>
      <p:sp>
        <p:nvSpPr>
          <p:cNvPr id="16403" name="AutoShape 24"/>
          <p:cNvSpPr>
            <a:spLocks/>
          </p:cNvSpPr>
          <p:nvPr/>
        </p:nvSpPr>
        <p:spPr bwMode="auto">
          <a:xfrm rot="5400000">
            <a:off x="9523856" y="7132745"/>
            <a:ext cx="759440" cy="597745"/>
          </a:xfrm>
          <a:prstGeom prst="rightBrace">
            <a:avLst>
              <a:gd name="adj1" fmla="val 121549"/>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algn="l" defTabSz="1828800" hangingPunct="1">
              <a:defRPr/>
            </a:pPr>
            <a:endParaRPr lang="fr-FR" altLang="fr-FR" sz="2736" kern="1200">
              <a:cs typeface="Helvetica"/>
            </a:endParaRPr>
          </a:p>
        </p:txBody>
      </p:sp>
      <p:sp>
        <p:nvSpPr>
          <p:cNvPr id="16404" name="AutoShape 25"/>
          <p:cNvSpPr>
            <a:spLocks noChangeArrowheads="1"/>
          </p:cNvSpPr>
          <p:nvPr/>
        </p:nvSpPr>
        <p:spPr bwMode="auto">
          <a:xfrm>
            <a:off x="7189590" y="8635237"/>
            <a:ext cx="866072" cy="1019741"/>
          </a:xfrm>
          <a:prstGeom prst="leftArrow">
            <a:avLst>
              <a:gd name="adj1" fmla="val 50000"/>
              <a:gd name="adj2" fmla="val 35132"/>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algn="l" defTabSz="1828800" hangingPunct="1">
              <a:defRPr/>
            </a:pPr>
            <a:endParaRPr lang="fr-FR" altLang="fr-FR" sz="2736" kern="1200">
              <a:cs typeface="Helvetica"/>
            </a:endParaRPr>
          </a:p>
        </p:txBody>
      </p:sp>
      <p:sp>
        <p:nvSpPr>
          <p:cNvPr id="16405" name="Line 27"/>
          <p:cNvSpPr>
            <a:spLocks noChangeShapeType="1"/>
          </p:cNvSpPr>
          <p:nvPr/>
        </p:nvSpPr>
        <p:spPr bwMode="auto">
          <a:xfrm>
            <a:off x="3622129" y="10354520"/>
            <a:ext cx="36950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l" defTabSz="1828800" hangingPunct="1">
              <a:defRPr/>
            </a:pPr>
            <a:endParaRPr lang="fr-FR" sz="3078" kern="1200">
              <a:latin typeface="Helvetica"/>
              <a:cs typeface="Helvetica"/>
            </a:endParaRPr>
          </a:p>
        </p:txBody>
      </p:sp>
      <p:sp>
        <p:nvSpPr>
          <p:cNvPr id="5" name="Espace réservé du numéro de diapositive 4">
            <a:extLst>
              <a:ext uri="{FF2B5EF4-FFF2-40B4-BE49-F238E27FC236}">
                <a16:creationId xmlns:a16="http://schemas.microsoft.com/office/drawing/2014/main" id="{74B2EF7C-C7AF-4DA5-BDA9-0FA962667CFA}"/>
              </a:ext>
            </a:extLst>
          </p:cNvPr>
          <p:cNvSpPr>
            <a:spLocks noGrp="1"/>
          </p:cNvSpPr>
          <p:nvPr>
            <p:ph type="sldNum" sz="quarter" idx="2"/>
          </p:nvPr>
        </p:nvSpPr>
        <p:spPr>
          <a:xfrm>
            <a:off x="47417298" y="25974871"/>
            <a:ext cx="359073" cy="405239"/>
          </a:xfrm>
        </p:spPr>
        <p:txBody>
          <a:bodyPr/>
          <a:lstStyle/>
          <a:p>
            <a:pPr>
              <a:defRPr/>
            </a:pPr>
            <a:fld id="{86CB4B4D-7CA3-9044-876B-883B54F8677D}" type="slidenum">
              <a:rPr lang="fr-FR"/>
              <a:pPr>
                <a:defRPr/>
              </a:pPr>
              <a:t>14</a:t>
            </a:fld>
            <a:endParaRPr lang="fr-FR"/>
          </a:p>
        </p:txBody>
      </p:sp>
      <p:sp>
        <p:nvSpPr>
          <p:cNvPr id="23" name="Titre 1">
            <a:extLst>
              <a:ext uri="{FF2B5EF4-FFF2-40B4-BE49-F238E27FC236}">
                <a16:creationId xmlns:a16="http://schemas.microsoft.com/office/drawing/2014/main" id="{071C5A57-C00B-4BDE-9364-FA37D14BE0A0}"/>
              </a:ext>
            </a:extLst>
          </p:cNvPr>
          <p:cNvSpPr txBox="1">
            <a:spLocks/>
          </p:cNvSpPr>
          <p:nvPr/>
        </p:nvSpPr>
        <p:spPr>
          <a:xfrm>
            <a:off x="626056" y="2130583"/>
            <a:ext cx="22680460" cy="10985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1600" tIns="101600" rIns="101600" bIns="101600" anchor="t">
            <a:normAutofit fontScale="82500" lnSpcReduction="20000"/>
          </a:bodyPr>
          <a:lstStyle>
            <a:lvl1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1pPr>
            <a:lvl2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2pPr>
            <a:lvl3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3pPr>
            <a:lvl4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4pPr>
            <a:lvl5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5pPr>
            <a:lvl6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6pPr>
            <a:lvl7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7pPr>
            <a:lvl8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8pPr>
            <a:lvl9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9pPr>
          </a:lstStyle>
          <a:p>
            <a:pPr defTabSz="2438338" hangingPunct="1">
              <a:defRPr/>
            </a:pPr>
            <a:r>
              <a:rPr lang="fr-FR" altLang="fr-FR" sz="5600" spc="-120"/>
              <a:t>L’assiette de cotisations : sociétés soumises à l’impôt sur les sociétés (IS) </a:t>
            </a:r>
            <a:br>
              <a:rPr lang="fr-FR" altLang="fr-FR" sz="5600" spc="-120"/>
            </a:br>
            <a:endParaRPr lang="fr-FR" altLang="fr-FR" sz="5600" spc="-120"/>
          </a:p>
        </p:txBody>
      </p:sp>
      <p:sp>
        <p:nvSpPr>
          <p:cNvPr id="25" name="Rectangle 3">
            <a:extLst>
              <a:ext uri="{FF2B5EF4-FFF2-40B4-BE49-F238E27FC236}">
                <a16:creationId xmlns:a16="http://schemas.microsoft.com/office/drawing/2014/main" id="{DA1F6AF9-EC4B-4DCC-823A-6F92C625E298}"/>
              </a:ext>
            </a:extLst>
          </p:cNvPr>
          <p:cNvSpPr>
            <a:spLocks noGrp="1" noChangeArrowheads="1"/>
          </p:cNvSpPr>
          <p:nvPr>
            <p:ph type="body" sz="quarter" idx="21"/>
          </p:nvPr>
        </p:nvSpPr>
        <p:spPr>
          <a:xfrm>
            <a:off x="626055" y="2867294"/>
            <a:ext cx="23757946" cy="1486452"/>
          </a:xfrm>
        </p:spPr>
        <p:txBody>
          <a:bodyPr anchor="t">
            <a:normAutofit fontScale="25000" lnSpcReduction="20000"/>
          </a:bodyPr>
          <a:lstStyle/>
          <a:p>
            <a:pPr>
              <a:lnSpc>
                <a:spcPct val="120000"/>
              </a:lnSpc>
            </a:pPr>
            <a:r>
              <a:rPr lang="fr-FR" sz="12800" b="0" dirty="0">
                <a:solidFill>
                  <a:schemeClr val="tx1"/>
                </a:solidFill>
              </a:rPr>
              <a:t>Les cotisations de sécurité sociale sont calculées sur le revenu d’activité indépendante retenu pour le calcul de l’impôt sur le revenu du praticien ou de l’auxiliaire médical (PAM). Cela correspond à la rémunération nette imposable (rémunération brute diminuée des frais réels et des cotisations sociales).</a:t>
            </a:r>
          </a:p>
          <a:p>
            <a:pPr>
              <a:defRPr/>
            </a:pPr>
            <a:endParaRPr lang="fr-FR" altLang="fr-FR" sz="4104" dirty="0">
              <a:solidFill>
                <a:schemeClr val="tx1"/>
              </a:solidFill>
              <a:latin typeface="Arial" panose="020B0604020202020204" pitchFamily="34" charset="0"/>
              <a:cs typeface="Arial" panose="020B0604020202020204" pitchFamily="34" charset="0"/>
            </a:endParaRPr>
          </a:p>
        </p:txBody>
      </p:sp>
      <p:sp>
        <p:nvSpPr>
          <p:cNvPr id="28" name="Rectangle 3">
            <a:extLst>
              <a:ext uri="{FF2B5EF4-FFF2-40B4-BE49-F238E27FC236}">
                <a16:creationId xmlns:a16="http://schemas.microsoft.com/office/drawing/2014/main" id="{7B69208C-363C-4E98-9DC1-04F78DCEEE70}"/>
              </a:ext>
            </a:extLst>
          </p:cNvPr>
          <p:cNvSpPr txBox="1">
            <a:spLocks noChangeArrowheads="1"/>
          </p:cNvSpPr>
          <p:nvPr/>
        </p:nvSpPr>
        <p:spPr>
          <a:xfrm>
            <a:off x="626053" y="12178616"/>
            <a:ext cx="17182974" cy="148645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1600" tIns="101600" rIns="101600" bIns="101600" anchor="t">
            <a:normAutofit fontScale="25000" lnSpcReduction="20000"/>
          </a:bodyPr>
          <a:lstStyle>
            <a:lvl1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1pPr>
            <a:lvl2pPr marL="6096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2pPr>
            <a:lvl3pPr marL="9144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3pPr>
            <a:lvl4pPr marL="12192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4pPr>
            <a:lvl5pPr marL="15240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5pPr>
            <a:lvl6pPr marL="17145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6pPr>
            <a:lvl7pPr marL="20193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7pPr>
            <a:lvl8pPr marL="23241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8pPr>
            <a:lvl9pPr marL="26289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9pPr>
          </a:lstStyle>
          <a:p>
            <a:pPr defTabSz="2438338" hangingPunct="1">
              <a:lnSpc>
                <a:spcPct val="120000"/>
              </a:lnSpc>
              <a:defRPr/>
            </a:pPr>
            <a:r>
              <a:rPr lang="fr-FR" sz="12800" b="0" spc="-120">
                <a:solidFill>
                  <a:srgbClr val="5E5E5E"/>
                </a:solidFill>
              </a:rPr>
              <a:t>L’abattement fiscal forfaitaire pour frais de 10% ne s’applique pas à l’assiette sociale.</a:t>
            </a:r>
          </a:p>
          <a:p>
            <a:pPr defTabSz="2438338" hangingPunct="1">
              <a:lnSpc>
                <a:spcPct val="120000"/>
              </a:lnSpc>
              <a:defRPr/>
            </a:pPr>
            <a:r>
              <a:rPr lang="fr-FR" sz="12800" b="0" spc="-120">
                <a:solidFill>
                  <a:srgbClr val="5E5E5E"/>
                </a:solidFill>
              </a:rPr>
              <a:t>Une part des dividendes perçus est également prise en compte.</a:t>
            </a:r>
          </a:p>
          <a:p>
            <a:pPr defTabSz="2438338" hangingPunct="1">
              <a:lnSpc>
                <a:spcPct val="120000"/>
              </a:lnSpc>
              <a:defRPr/>
            </a:pPr>
            <a:endParaRPr lang="fr-FR" sz="14400" b="0" spc="-120">
              <a:solidFill>
                <a:srgbClr val="5E5E5E"/>
              </a:solidFill>
            </a:endParaRPr>
          </a:p>
          <a:p>
            <a:pPr defTabSz="2438338" hangingPunct="1">
              <a:defRPr/>
            </a:pPr>
            <a:endParaRPr lang="fr-FR" altLang="fr-FR" sz="4104" spc="-120">
              <a:solidFill>
                <a:srgbClr val="5E5E5E"/>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6D1BA63-E2BB-4823-8E67-4B946C9DE886}"/>
              </a:ext>
            </a:extLst>
          </p:cNvPr>
          <p:cNvSpPr/>
          <p:nvPr/>
        </p:nvSpPr>
        <p:spPr>
          <a:xfrm>
            <a:off x="8794132" y="5020527"/>
            <a:ext cx="3180378" cy="1684850"/>
          </a:xfrm>
          <a:prstGeom prst="rect">
            <a:avLst/>
          </a:prstGeom>
          <a:solidFill>
            <a:schemeClr val="bg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16391" name="Rectangle 11"/>
          <p:cNvSpPr>
            <a:spLocks noChangeArrowheads="1"/>
          </p:cNvSpPr>
          <p:nvPr/>
        </p:nvSpPr>
        <p:spPr bwMode="auto">
          <a:xfrm>
            <a:off x="8767414" y="4960405"/>
            <a:ext cx="3207096" cy="1513299"/>
          </a:xfrm>
          <a:prstGeom prst="rect">
            <a:avLst/>
          </a:prstGeom>
          <a:solidFill>
            <a:schemeClr val="bg1"/>
          </a:solidFill>
          <a:ln>
            <a:noFill/>
          </a:ln>
        </p:spPr>
        <p:txBody>
          <a:bodyPr wrap="square">
            <a:spAutoFit/>
          </a:bodyPr>
          <a:lstStyle>
            <a:lvl1pPr>
              <a:defRPr sz="1600">
                <a:solidFill>
                  <a:srgbClr val="009092"/>
                </a:solidFill>
                <a:latin typeface="Verdana" panose="020B0604030504040204" pitchFamily="34" charset="0"/>
                <a:ea typeface="Geneva" charset="-128"/>
              </a:defRPr>
            </a:lvl1pPr>
            <a:lvl2pPr marL="742950" indent="-285750">
              <a:defRPr sz="1600">
                <a:solidFill>
                  <a:srgbClr val="009092"/>
                </a:solidFill>
                <a:latin typeface="Verdana" panose="020B0604030504040204" pitchFamily="34" charset="0"/>
                <a:ea typeface="Geneva" charset="-128"/>
              </a:defRPr>
            </a:lvl2pPr>
            <a:lvl3pPr marL="1143000" indent="-228600">
              <a:defRPr sz="1600">
                <a:solidFill>
                  <a:srgbClr val="009092"/>
                </a:solidFill>
                <a:latin typeface="Verdana" panose="020B0604030504040204" pitchFamily="34" charset="0"/>
                <a:ea typeface="Geneva" charset="-128"/>
              </a:defRPr>
            </a:lvl3pPr>
            <a:lvl4pPr marL="1600200" indent="-228600">
              <a:defRPr sz="1600">
                <a:solidFill>
                  <a:srgbClr val="009092"/>
                </a:solidFill>
                <a:latin typeface="Verdana" panose="020B0604030504040204" pitchFamily="34" charset="0"/>
                <a:ea typeface="Geneva" charset="-128"/>
              </a:defRPr>
            </a:lvl4pPr>
            <a:lvl5pPr marL="2057400" indent="-228600">
              <a:defRPr sz="1600">
                <a:solidFill>
                  <a:srgbClr val="009092"/>
                </a:solidFill>
                <a:latin typeface="Verdana" panose="020B0604030504040204" pitchFamily="34" charset="0"/>
                <a:ea typeface="Geneva" charset="-128"/>
              </a:defRPr>
            </a:lvl5pPr>
            <a:lvl6pPr marL="25146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6pPr>
            <a:lvl7pPr marL="29718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7pPr>
            <a:lvl8pPr marL="34290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8pPr>
            <a:lvl9pPr marL="3886200" indent="-228600" eaLnBrk="0" fontAlgn="base" hangingPunct="0">
              <a:spcBef>
                <a:spcPct val="0"/>
              </a:spcBef>
              <a:spcAft>
                <a:spcPct val="0"/>
              </a:spcAft>
              <a:defRPr sz="1600">
                <a:solidFill>
                  <a:srgbClr val="009092"/>
                </a:solidFill>
                <a:latin typeface="Verdana" panose="020B0604030504040204" pitchFamily="34" charset="0"/>
                <a:ea typeface="Geneva" charset="-128"/>
              </a:defRPr>
            </a:lvl9pPr>
          </a:lstStyle>
          <a:p>
            <a:pPr defTabSz="1828800" hangingPunct="1">
              <a:defRPr/>
            </a:pPr>
            <a:r>
              <a:rPr lang="fr-FR" altLang="fr-FR" sz="3078" b="1" kern="1200" dirty="0">
                <a:solidFill>
                  <a:srgbClr val="FFFFFF"/>
                </a:solidFill>
                <a:latin typeface="Arial" panose="020B0604020202020204" pitchFamily="34" charset="0"/>
                <a:cs typeface="Arial" panose="020B0604020202020204" pitchFamily="34" charset="0"/>
              </a:rPr>
              <a:t>Rémunération </a:t>
            </a:r>
            <a:r>
              <a:rPr lang="fr-FR" altLang="fr-FR" sz="3078" b="1" u="sng" kern="1200" dirty="0">
                <a:solidFill>
                  <a:srgbClr val="FFFFFF"/>
                </a:solidFill>
                <a:latin typeface="Arial" panose="020B0604020202020204" pitchFamily="34" charset="0"/>
                <a:cs typeface="Arial" panose="020B0604020202020204" pitchFamily="34" charset="0"/>
              </a:rPr>
              <a:t>nette</a:t>
            </a:r>
            <a:r>
              <a:rPr lang="fr-FR" altLang="fr-FR" sz="3078" b="1" kern="1200" dirty="0">
                <a:solidFill>
                  <a:srgbClr val="FFFFFF"/>
                </a:solidFill>
                <a:latin typeface="Arial" panose="020B0604020202020204" pitchFamily="34" charset="0"/>
                <a:cs typeface="Arial" panose="020B0604020202020204" pitchFamily="34" charset="0"/>
              </a:rPr>
              <a:t> du PAM soumise à l’IR</a:t>
            </a:r>
            <a:r>
              <a:rPr lang="fr-FR" altLang="fr-FR" sz="3078" kern="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576524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13A8B289-0215-429A-B646-BFBD2A78BF02}"/>
              </a:ext>
            </a:extLst>
          </p:cNvPr>
          <p:cNvSpPr>
            <a:spLocks noGrp="1"/>
          </p:cNvSpPr>
          <p:nvPr>
            <p:ph type="title" idx="4294967295"/>
          </p:nvPr>
        </p:nvSpPr>
        <p:spPr>
          <a:xfrm>
            <a:off x="728661" y="2060419"/>
            <a:ext cx="6173314" cy="1098550"/>
          </a:xfrm>
        </p:spPr>
        <p:txBody>
          <a:bodyPr>
            <a:noAutofit/>
          </a:bodyPr>
          <a:lstStyle/>
          <a:p>
            <a:r>
              <a:rPr lang="fr-FR" altLang="fr-FR" sz="5600">
                <a:solidFill>
                  <a:schemeClr val="bg1"/>
                </a:solidFill>
              </a:rPr>
              <a:t>Les dividendes</a:t>
            </a:r>
          </a:p>
        </p:txBody>
      </p:sp>
      <p:sp>
        <p:nvSpPr>
          <p:cNvPr id="6" name="Rectangle 5">
            <a:extLst>
              <a:ext uri="{FF2B5EF4-FFF2-40B4-BE49-F238E27FC236}">
                <a16:creationId xmlns:a16="http://schemas.microsoft.com/office/drawing/2014/main" id="{A5157891-9518-4B9C-BF57-91F1E74C029C}"/>
              </a:ext>
            </a:extLst>
          </p:cNvPr>
          <p:cNvSpPr/>
          <p:nvPr/>
        </p:nvSpPr>
        <p:spPr>
          <a:xfrm>
            <a:off x="728661" y="4121017"/>
            <a:ext cx="19655768" cy="5755422"/>
          </a:xfrm>
          <a:prstGeom prst="rect">
            <a:avLst/>
          </a:prstGeom>
        </p:spPr>
        <p:txBody>
          <a:bodyPr wrap="square">
            <a:spAutoFit/>
          </a:bodyPr>
          <a:lstStyle/>
          <a:p>
            <a:pPr algn="l" defTabSz="1828800" hangingPunct="1"/>
            <a:r>
              <a:rPr lang="fr-FR" sz="3200" kern="1200">
                <a:latin typeface="Arial" panose="020B0604020202020204" pitchFamily="34" charset="0"/>
                <a:cs typeface="Arial" panose="020B0604020202020204" pitchFamily="34" charset="0"/>
              </a:rPr>
              <a:t>Les dividendes versés aux infirmiers libéraux dans le cadre de leur activité professionnelle sont soumis aux :</a:t>
            </a:r>
          </a:p>
          <a:p>
            <a:pPr algn="l" defTabSz="1828800" hangingPunct="1"/>
            <a:endParaRPr lang="fr-FR" sz="3200" kern="1200">
              <a:latin typeface="Arial" panose="020B0604020202020204" pitchFamily="34" charset="0"/>
              <a:cs typeface="Arial" panose="020B0604020202020204" pitchFamily="34" charset="0"/>
            </a:endParaRPr>
          </a:p>
          <a:p>
            <a:pPr marL="1485900" lvl="1" indent="-571500" algn="l" defTabSz="1828800" hangingPunct="1">
              <a:buFont typeface="Wingdings" panose="05000000000000000000" pitchFamily="2" charset="2"/>
              <a:buChar char="§"/>
            </a:pPr>
            <a:r>
              <a:rPr lang="fr-FR" sz="3200" kern="1200">
                <a:latin typeface="Arial" panose="020B0604020202020204" pitchFamily="34" charset="0"/>
                <a:cs typeface="Arial" panose="020B0604020202020204" pitchFamily="34" charset="0"/>
              </a:rPr>
              <a:t>cotisations et contributions sociales pour la part supérieure aux 10 % du capital social apporté </a:t>
            </a:r>
            <a:br>
              <a:rPr lang="fr-FR" sz="3200" kern="1200">
                <a:latin typeface="Arial" panose="020B0604020202020204" pitchFamily="34" charset="0"/>
                <a:cs typeface="Arial" panose="020B0604020202020204" pitchFamily="34" charset="0"/>
              </a:rPr>
            </a:br>
            <a:r>
              <a:rPr lang="fr-FR" sz="3200" kern="1200">
                <a:latin typeface="Arial" panose="020B0604020202020204" pitchFamily="34" charset="0"/>
                <a:cs typeface="Arial" panose="020B0604020202020204" pitchFamily="34" charset="0"/>
              </a:rPr>
              <a:t>par le gérant majoritaire, des primes d’émission et des apports en compte courant d’associé (moyenne sur l’année apportée par le gérant) ;</a:t>
            </a:r>
          </a:p>
          <a:p>
            <a:pPr marL="1485900" lvl="1" indent="-571500" algn="l" defTabSz="1828800" hangingPunct="1">
              <a:buFont typeface="Wingdings" panose="05000000000000000000" pitchFamily="2" charset="2"/>
              <a:buChar char="§"/>
            </a:pPr>
            <a:r>
              <a:rPr lang="fr-FR" sz="3200" kern="1200">
                <a:latin typeface="Arial" panose="020B0604020202020204" pitchFamily="34" charset="0"/>
                <a:cs typeface="Arial" panose="020B0604020202020204" pitchFamily="34" charset="0"/>
              </a:rPr>
              <a:t>prélèvements sociaux (17,2%) pour la part inférieure aux 10 % non soumise </a:t>
            </a:r>
            <a:br>
              <a:rPr lang="fr-FR" sz="3200" kern="1200">
                <a:latin typeface="Arial" panose="020B0604020202020204" pitchFamily="34" charset="0"/>
                <a:cs typeface="Arial" panose="020B0604020202020204" pitchFamily="34" charset="0"/>
              </a:rPr>
            </a:br>
            <a:r>
              <a:rPr lang="fr-FR" sz="3200" kern="1200">
                <a:latin typeface="Arial" panose="020B0604020202020204" pitchFamily="34" charset="0"/>
                <a:cs typeface="Arial" panose="020B0604020202020204" pitchFamily="34" charset="0"/>
              </a:rPr>
              <a:t>à cotisations et contributions ;</a:t>
            </a:r>
          </a:p>
          <a:p>
            <a:pPr marL="1485900" lvl="1" indent="-571500" algn="l" defTabSz="1828800" hangingPunct="1">
              <a:buFont typeface="Wingdings" panose="05000000000000000000" pitchFamily="2" charset="2"/>
              <a:buChar char="§"/>
            </a:pPr>
            <a:r>
              <a:rPr lang="fr-FR" sz="3200" kern="1200">
                <a:latin typeface="Arial" panose="020B0604020202020204" pitchFamily="34" charset="0"/>
                <a:cs typeface="Arial" panose="020B0604020202020204" pitchFamily="34" charset="0"/>
              </a:rPr>
              <a:t>à l’impôt sur le revenu sur la totalité des dividendes (soit 12,8 %, soit barème </a:t>
            </a:r>
          </a:p>
          <a:p>
            <a:pPr marL="914400" lvl="1" algn="l" defTabSz="1828800" hangingPunct="1"/>
            <a:r>
              <a:rPr lang="fr-FR" sz="3200" kern="1200">
                <a:latin typeface="Arial" panose="020B0604020202020204" pitchFamily="34" charset="0"/>
                <a:cs typeface="Arial" panose="020B0604020202020204" pitchFamily="34" charset="0"/>
              </a:rPr>
              <a:t>progressif de l’IR après abattement de 40 % sous certaines conditions)</a:t>
            </a:r>
          </a:p>
          <a:p>
            <a:pPr algn="l" defTabSz="1828800" hangingPunct="1"/>
            <a:r>
              <a:rPr lang="fr-FR" sz="2800" i="1" kern="1200">
                <a:latin typeface="Arial" panose="020B0604020202020204" pitchFamily="34" charset="0"/>
                <a:cs typeface="Arial" panose="020B0604020202020204" pitchFamily="34" charset="0"/>
                <a:hlinkClick r:id="rId3"/>
              </a:rPr>
              <a:t>https://bpifrance-creation.fr/encyclopedie/fiscalite-lentreprise/generalites/regime-fiscal-social-dividendes</a:t>
            </a:r>
            <a:endParaRPr lang="fr-FR" sz="2800" i="1" kern="1200">
              <a:latin typeface="Arial" panose="020B0604020202020204" pitchFamily="34" charset="0"/>
              <a:cs typeface="Arial" panose="020B0604020202020204" pitchFamily="34" charset="0"/>
            </a:endParaRPr>
          </a:p>
          <a:p>
            <a:pPr algn="l" defTabSz="1828800" hangingPunct="1"/>
            <a:endParaRPr lang="fr-FR" sz="3600" kern="1200">
              <a:latin typeface="Arial" panose="020B0604020202020204" pitchFamily="34" charset="0"/>
              <a:cs typeface="Arial" panose="020B0604020202020204" pitchFamily="34" charset="0"/>
            </a:endParaRPr>
          </a:p>
          <a:p>
            <a:pPr algn="l" defTabSz="1828800" hangingPunct="1"/>
            <a:endParaRPr lang="fr-FR" sz="1600" i="1" kern="1200">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4C559844-A49B-4CFC-BD74-C72B86C99723}"/>
              </a:ext>
            </a:extLst>
          </p:cNvPr>
          <p:cNvSpPr>
            <a:spLocks noGrp="1"/>
          </p:cNvSpPr>
          <p:nvPr>
            <p:ph type="sldNum" sz="quarter" idx="2"/>
          </p:nvPr>
        </p:nvSpPr>
        <p:spPr>
          <a:xfrm>
            <a:off x="47417298" y="25974871"/>
            <a:ext cx="359073" cy="405239"/>
          </a:xfrm>
        </p:spPr>
        <p:txBody>
          <a:bodyPr/>
          <a:lstStyle/>
          <a:p>
            <a:pPr>
              <a:defRPr/>
            </a:pPr>
            <a:fld id="{86CB4B4D-7CA3-9044-876B-883B54F8677D}" type="slidenum">
              <a:rPr lang="fr-FR"/>
              <a:pPr>
                <a:defRPr/>
              </a:pPr>
              <a:t>15</a:t>
            </a:fld>
            <a:endParaRPr lang="fr-FR"/>
          </a:p>
        </p:txBody>
      </p:sp>
    </p:spTree>
    <p:extLst>
      <p:ext uri="{BB962C8B-B14F-4D97-AF65-F5344CB8AC3E}">
        <p14:creationId xmlns:p14="http://schemas.microsoft.com/office/powerpoint/2010/main" val="6510248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AC5CF"/>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9EC9632-3112-4D68-A237-6F578A310DA3}"/>
              </a:ext>
            </a:extLst>
          </p:cNvPr>
          <p:cNvSpPr>
            <a:spLocks noGrp="1"/>
          </p:cNvSpPr>
          <p:nvPr>
            <p:ph type="title"/>
          </p:nvPr>
        </p:nvSpPr>
        <p:spPr>
          <a:xfrm>
            <a:off x="4762496" y="5122124"/>
            <a:ext cx="12326623" cy="3471752"/>
          </a:xfrm>
        </p:spPr>
        <p:txBody>
          <a:bodyPr>
            <a:normAutofit fontScale="90000"/>
          </a:bodyPr>
          <a:lstStyle/>
          <a:p>
            <a:r>
              <a:rPr lang="fr-FR"/>
              <a:t>Acre</a:t>
            </a:r>
            <a:br>
              <a:rPr lang="fr-FR"/>
            </a:br>
            <a:r>
              <a:rPr lang="fr-FR"/>
              <a:t>Début d’activité Cotisations</a:t>
            </a:r>
            <a:br>
              <a:rPr lang="fr-FR"/>
            </a:br>
            <a:r>
              <a:rPr lang="fr-FR"/>
              <a:t>Déclaration &amp; paiement</a:t>
            </a:r>
            <a:br>
              <a:rPr lang="fr-FR"/>
            </a:br>
            <a:r>
              <a:rPr lang="fr-FR"/>
              <a:t>Services en ligne</a:t>
            </a:r>
          </a:p>
        </p:txBody>
      </p:sp>
      <p:sp>
        <p:nvSpPr>
          <p:cNvPr id="7" name="Espace réservé du texte 6">
            <a:extLst>
              <a:ext uri="{FF2B5EF4-FFF2-40B4-BE49-F238E27FC236}">
                <a16:creationId xmlns:a16="http://schemas.microsoft.com/office/drawing/2014/main" id="{BD1B7D23-C7FE-4B86-B5D4-EB1B4EF67866}"/>
              </a:ext>
            </a:extLst>
          </p:cNvPr>
          <p:cNvSpPr>
            <a:spLocks noGrp="1"/>
          </p:cNvSpPr>
          <p:nvPr>
            <p:ph type="body" sz="quarter" idx="21"/>
          </p:nvPr>
        </p:nvSpPr>
        <p:spPr/>
        <p:txBody>
          <a:bodyPr/>
          <a:lstStyle/>
          <a:p>
            <a:r>
              <a:rPr lang="fr-FR"/>
              <a:t>05</a:t>
            </a:r>
          </a:p>
        </p:txBody>
      </p:sp>
      <p:sp>
        <p:nvSpPr>
          <p:cNvPr id="5" name="Espace réservé du numéro de diapositive 4">
            <a:extLst>
              <a:ext uri="{FF2B5EF4-FFF2-40B4-BE49-F238E27FC236}">
                <a16:creationId xmlns:a16="http://schemas.microsoft.com/office/drawing/2014/main" id="{CC1A6473-0BB6-413F-839F-1ADCDFCA3C95}"/>
              </a:ext>
            </a:extLst>
          </p:cNvPr>
          <p:cNvSpPr>
            <a:spLocks noGrp="1"/>
          </p:cNvSpPr>
          <p:nvPr>
            <p:ph type="sldNum" sz="quarter" idx="2"/>
          </p:nvPr>
        </p:nvSpPr>
        <p:spPr>
          <a:xfrm>
            <a:off x="23708649" y="12784816"/>
            <a:ext cx="359073" cy="405239"/>
          </a:xfrm>
        </p:spPr>
        <p:txBody>
          <a:bodyPr/>
          <a:lstStyle/>
          <a:p>
            <a:pPr>
              <a:defRPr/>
            </a:pPr>
            <a:fld id="{86CB4B4D-7CA3-9044-876B-883B54F8677D}" type="slidenum">
              <a:rPr lang="fr-FR"/>
              <a:pPr>
                <a:defRPr/>
              </a:pPr>
              <a:t>16</a:t>
            </a:fld>
            <a:endParaRPr lang="fr-FR"/>
          </a:p>
        </p:txBody>
      </p:sp>
    </p:spTree>
    <p:extLst>
      <p:ext uri="{BB962C8B-B14F-4D97-AF65-F5344CB8AC3E}">
        <p14:creationId xmlns:p14="http://schemas.microsoft.com/office/powerpoint/2010/main" val="22651424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re de section"/>
          <p:cNvSpPr txBox="1">
            <a:spLocks noGrp="1"/>
          </p:cNvSpPr>
          <p:nvPr>
            <p:ph type="title"/>
          </p:nvPr>
        </p:nvSpPr>
        <p:spPr>
          <a:xfrm>
            <a:off x="976767" y="1510683"/>
            <a:ext cx="17281735" cy="893023"/>
          </a:xfrm>
          <a:prstGeom prst="rect">
            <a:avLst/>
          </a:prstGeom>
          <a:solidFill>
            <a:srgbClr val="FFFFFF"/>
          </a:solidFill>
        </p:spPr>
        <p:txBody>
          <a:bodyPr>
            <a:noAutofit/>
          </a:bodyPr>
          <a:lstStyle/>
          <a:p>
            <a:r>
              <a:rPr lang="fr-FR" sz="5400">
                <a:latin typeface="Arial" panose="020B0604020202020204" pitchFamily="34" charset="0"/>
                <a:cs typeface="Arial" panose="020B0604020202020204" pitchFamily="34" charset="0"/>
              </a:rPr>
              <a:t>Aide aux </a:t>
            </a:r>
            <a:r>
              <a:rPr lang="fr-FR" sz="5400">
                <a:highlight>
                  <a:srgbClr val="FFFFFF"/>
                </a:highlight>
                <a:latin typeface="Arial" panose="020B0604020202020204" pitchFamily="34" charset="0"/>
                <a:cs typeface="Arial" panose="020B0604020202020204" pitchFamily="34" charset="0"/>
              </a:rPr>
              <a:t>créateurs</a:t>
            </a:r>
            <a:r>
              <a:rPr lang="fr-FR" sz="5400">
                <a:latin typeface="Arial" panose="020B0604020202020204" pitchFamily="34" charset="0"/>
                <a:cs typeface="Arial" panose="020B0604020202020204" pitchFamily="34" charset="0"/>
              </a:rPr>
              <a:t> et repreneurs d’entreprise (Acre)</a:t>
            </a: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17</a:t>
            </a:fld>
            <a:endParaRPr/>
          </a:p>
        </p:txBody>
      </p:sp>
      <p:sp>
        <p:nvSpPr>
          <p:cNvPr id="4" name="ZoneTexte 3">
            <a:extLst>
              <a:ext uri="{FF2B5EF4-FFF2-40B4-BE49-F238E27FC236}">
                <a16:creationId xmlns:a16="http://schemas.microsoft.com/office/drawing/2014/main" id="{65D6F4D4-F2A9-4BB1-ABC0-C116FB367944}"/>
              </a:ext>
            </a:extLst>
          </p:cNvPr>
          <p:cNvSpPr txBox="1"/>
          <p:nvPr/>
        </p:nvSpPr>
        <p:spPr>
          <a:xfrm>
            <a:off x="976768" y="2213554"/>
            <a:ext cx="22125828"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dirty="0">
                <a:latin typeface="Arial"/>
                <a:cs typeface="Arial"/>
              </a:rPr>
              <a:t>Si vous créez votre activité en 2025, vous serez exonéré, sous conditions, pendant 12 mois de certaines cotisations. </a:t>
            </a:r>
            <a:endParaRPr lang="fr-FR"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fr-FR" sz="3200" dirty="0">
                <a:latin typeface="Arial"/>
                <a:cs typeface="Arial"/>
              </a:rPr>
              <a:t>Vous ne devez pas avoir bénéficié de l’Acre depuis trois ans. Cette période de 3 ans se situe entre la fin de cette exonération et la date de création de l’entreprise en 2025. </a:t>
            </a:r>
            <a:endParaRPr lang="fr-FR"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fr-FR" sz="3200" dirty="0">
                <a:latin typeface="Arial"/>
                <a:cs typeface="Arial"/>
              </a:rPr>
              <a:t>Vous devez avoir le contrôle effectif de l’entreprise créée ou reprise, quel que soit sa forme juridique et le statut du chef d’entreprise. </a:t>
            </a:r>
          </a:p>
          <a:p>
            <a:pPr algn="just"/>
            <a:endParaRPr lang="fr-FR"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fr-FR" sz="3200" b="1" dirty="0">
                <a:latin typeface="Arial"/>
                <a:cs typeface="Arial"/>
              </a:rPr>
              <a:t>Les avantages </a:t>
            </a:r>
            <a:endParaRPr lang="fr-FR" sz="3200" dirty="0">
              <a:latin typeface="Arial" panose="020B0604020202020204" pitchFamily="34" charset="0"/>
              <a:cs typeface="Arial" panose="020B0604020202020204" pitchFamily="34" charset="0"/>
            </a:endParaRPr>
          </a:p>
          <a:p>
            <a:pPr algn="l"/>
            <a:r>
              <a:rPr lang="fr-FR" sz="3200" dirty="0">
                <a:latin typeface="Arial"/>
                <a:cs typeface="Arial"/>
              </a:rPr>
              <a:t>Vous êtes exonéré des cotisations maladie, allocations familiales, retraite de base.</a:t>
            </a:r>
          </a:p>
          <a:p>
            <a:pPr algn="l"/>
            <a:r>
              <a:rPr lang="fr-FR" sz="3200" dirty="0">
                <a:latin typeface="Arial"/>
                <a:cs typeface="Arial"/>
              </a:rPr>
              <a:t>Restent dues la CSG – CRDS, la contribution à la formation professionnelle (CFP), la contribution aux </a:t>
            </a:r>
            <a:endParaRPr lang="fr-FR" sz="3200" dirty="0">
              <a:latin typeface="Arial" panose="020B0604020202020204" pitchFamily="34" charset="0"/>
              <a:cs typeface="Arial" panose="020B0604020202020204" pitchFamily="34" charset="0"/>
            </a:endParaRPr>
          </a:p>
          <a:p>
            <a:pPr algn="l"/>
            <a:r>
              <a:rPr lang="fr-FR" sz="3200" dirty="0">
                <a:latin typeface="Arial"/>
                <a:cs typeface="Arial"/>
              </a:rPr>
              <a:t>Unions régionales des professionnels de santé (CURPS) ainsi que les </a:t>
            </a:r>
            <a:r>
              <a:rPr lang="fr-FR" sz="3200" dirty="0">
                <a:latin typeface="Arial"/>
                <a:cs typeface="Arial"/>
                <a:hlinkClick r:id="rId3"/>
              </a:rPr>
              <a:t>cotisations de retraite</a:t>
            </a:r>
          </a:p>
          <a:p>
            <a:pPr algn="l"/>
            <a:r>
              <a:rPr lang="fr-FR" sz="3200" dirty="0">
                <a:latin typeface="Arial"/>
                <a:cs typeface="Arial"/>
                <a:hlinkClick r:id="rId3"/>
              </a:rPr>
              <a:t>complémentaire, invalidité-décès et l’avantage social vieillesse</a:t>
            </a:r>
            <a:r>
              <a:rPr lang="fr-FR" sz="3200" dirty="0">
                <a:latin typeface="Arial"/>
                <a:cs typeface="Arial"/>
              </a:rPr>
              <a:t>.</a:t>
            </a:r>
          </a:p>
        </p:txBody>
      </p:sp>
      <p:graphicFrame>
        <p:nvGraphicFramePr>
          <p:cNvPr id="9" name="Tableau 9">
            <a:extLst>
              <a:ext uri="{FF2B5EF4-FFF2-40B4-BE49-F238E27FC236}">
                <a16:creationId xmlns:a16="http://schemas.microsoft.com/office/drawing/2014/main" id="{9F49EDAE-8F0F-4FAE-A96B-E78900075F7C}"/>
              </a:ext>
            </a:extLst>
          </p:cNvPr>
          <p:cNvGraphicFramePr>
            <a:graphicFrameLocks noGrp="1"/>
          </p:cNvGraphicFramePr>
          <p:nvPr>
            <p:extLst>
              <p:ext uri="{D42A27DB-BD31-4B8C-83A1-F6EECF244321}">
                <p14:modId xmlns:p14="http://schemas.microsoft.com/office/powerpoint/2010/main" val="3556249925"/>
              </p:ext>
            </p:extLst>
          </p:nvPr>
        </p:nvGraphicFramePr>
        <p:xfrm>
          <a:off x="976767" y="7792426"/>
          <a:ext cx="15806898" cy="4037840"/>
        </p:xfrm>
        <a:graphic>
          <a:graphicData uri="http://schemas.openxmlformats.org/drawingml/2006/table">
            <a:tbl>
              <a:tblPr firstRow="1" bandRow="1">
                <a:tableStyleId>{5940675A-B579-460E-94D1-54222C63F5DA}</a:tableStyleId>
              </a:tblPr>
              <a:tblGrid>
                <a:gridCol w="1632330">
                  <a:extLst>
                    <a:ext uri="{9D8B030D-6E8A-4147-A177-3AD203B41FA5}">
                      <a16:colId xmlns:a16="http://schemas.microsoft.com/office/drawing/2014/main" val="3884502079"/>
                    </a:ext>
                  </a:extLst>
                </a:gridCol>
                <a:gridCol w="9230659">
                  <a:extLst>
                    <a:ext uri="{9D8B030D-6E8A-4147-A177-3AD203B41FA5}">
                      <a16:colId xmlns:a16="http://schemas.microsoft.com/office/drawing/2014/main" val="553058780"/>
                    </a:ext>
                  </a:extLst>
                </a:gridCol>
                <a:gridCol w="4943909">
                  <a:extLst>
                    <a:ext uri="{9D8B030D-6E8A-4147-A177-3AD203B41FA5}">
                      <a16:colId xmlns:a16="http://schemas.microsoft.com/office/drawing/2014/main" val="1239029016"/>
                    </a:ext>
                  </a:extLst>
                </a:gridCol>
              </a:tblGrid>
              <a:tr h="678677">
                <a:tc>
                  <a:txBody>
                    <a:bodyPr/>
                    <a:lstStyle/>
                    <a:p>
                      <a:endParaRPr lang="fr-FR" sz="3200">
                        <a:solidFill>
                          <a:srgbClr val="FFFFFF"/>
                        </a:solidFill>
                        <a:latin typeface="Arial" panose="020B0604020202020204" pitchFamily="34" charset="0"/>
                        <a:cs typeface="Arial" panose="020B0604020202020204" pitchFamily="34" charset="0"/>
                      </a:endParaRPr>
                    </a:p>
                  </a:txBody>
                  <a:tcPr anchor="ctr">
                    <a:solidFill>
                      <a:srgbClr val="009CB8"/>
                    </a:solidFill>
                  </a:tcPr>
                </a:tc>
                <a:tc>
                  <a:txBody>
                    <a:bodyPr/>
                    <a:lstStyle/>
                    <a:p>
                      <a:r>
                        <a:rPr lang="fr-FR" sz="3200" b="1" i="0" u="none" strike="noStrike" cap="none" spc="0" baseline="0" dirty="0">
                          <a:solidFill>
                            <a:srgbClr val="FFFFFF"/>
                          </a:solidFill>
                          <a:uFillTx/>
                          <a:latin typeface="Arial"/>
                          <a:ea typeface="+mn-ea"/>
                          <a:cs typeface="Arial"/>
                          <a:sym typeface="Arial"/>
                        </a:rPr>
                        <a:t>Revenu</a:t>
                      </a:r>
                      <a:r>
                        <a:rPr lang="fr-FR" sz="3200" b="1" i="0" u="none" strike="noStrike" cap="none" spc="0" baseline="0" dirty="0">
                          <a:solidFill>
                            <a:srgbClr val="FFFFFF"/>
                          </a:solidFill>
                          <a:uFillTx/>
                          <a:latin typeface="Arial"/>
                          <a:ea typeface="+mn-ea"/>
                          <a:cs typeface="Arial"/>
                        </a:rPr>
                        <a:t> </a:t>
                      </a:r>
                      <a:endParaRPr lang="fr-FR" sz="3200">
                        <a:solidFill>
                          <a:srgbClr val="FFFFFF"/>
                        </a:solidFill>
                        <a:latin typeface="Arial" panose="020B0604020202020204" pitchFamily="34" charset="0"/>
                        <a:cs typeface="Arial" panose="020B0604020202020204" pitchFamily="34" charset="0"/>
                      </a:endParaRPr>
                    </a:p>
                  </a:txBody>
                  <a:tcPr anchor="ctr">
                    <a:solidFill>
                      <a:srgbClr val="009CB8"/>
                    </a:solidFill>
                  </a:tcPr>
                </a:tc>
                <a:tc>
                  <a:txBody>
                    <a:bodyPr/>
                    <a:lstStyle/>
                    <a:p>
                      <a:endParaRPr lang="fr-FR" sz="3200" b="1" i="0" u="none" strike="noStrike" cap="none" spc="0" baseline="0">
                        <a:solidFill>
                          <a:srgbClr val="FFFFFF"/>
                        </a:solidFill>
                        <a:uFillTx/>
                        <a:latin typeface="Arial" panose="020B0604020202020204" pitchFamily="34" charset="0"/>
                        <a:ea typeface="+mn-ea"/>
                        <a:cs typeface="Arial" panose="020B0604020202020204" pitchFamily="34" charset="0"/>
                        <a:sym typeface="Arial"/>
                      </a:endParaRPr>
                    </a:p>
                    <a:p>
                      <a:r>
                        <a:rPr lang="fr-FR" sz="3200" b="1" i="0" u="none" strike="noStrike" cap="none" spc="0" baseline="0" dirty="0">
                          <a:solidFill>
                            <a:srgbClr val="FFFFFF"/>
                          </a:solidFill>
                          <a:uFillTx/>
                          <a:latin typeface="Arial"/>
                          <a:ea typeface="+mn-ea"/>
                          <a:cs typeface="Arial"/>
                          <a:sym typeface="Arial"/>
                        </a:rPr>
                        <a:t>Nature de l’exonération</a:t>
                      </a:r>
                      <a:r>
                        <a:rPr lang="fr-FR" sz="3200" b="1" i="0" u="none" strike="noStrike" cap="none" spc="0" baseline="0" dirty="0">
                          <a:solidFill>
                            <a:srgbClr val="FFFFFF"/>
                          </a:solidFill>
                          <a:uFillTx/>
                          <a:latin typeface="Arial"/>
                          <a:ea typeface="+mn-ea"/>
                          <a:cs typeface="Arial"/>
                        </a:rPr>
                        <a:t> </a:t>
                      </a:r>
                      <a:endParaRPr lang="fr-FR" sz="3200" b="1" i="0" u="none" strike="noStrike" cap="none" spc="0" baseline="0" dirty="0">
                        <a:solidFill>
                          <a:srgbClr val="FFFFFF"/>
                        </a:solidFill>
                        <a:uFillTx/>
                        <a:latin typeface="Arial"/>
                        <a:ea typeface="+mn-ea"/>
                        <a:cs typeface="Arial"/>
                        <a:sym typeface="Arial"/>
                      </a:endParaRPr>
                    </a:p>
                    <a:p>
                      <a:endParaRPr lang="fr-FR" sz="3200" b="1" i="0" u="none" strike="noStrike" cap="none" spc="0" baseline="0">
                        <a:solidFill>
                          <a:srgbClr val="FFFFFF"/>
                        </a:solidFill>
                        <a:uFillTx/>
                        <a:latin typeface="Arial" panose="020B0604020202020204" pitchFamily="34" charset="0"/>
                        <a:ea typeface="+mn-ea"/>
                        <a:cs typeface="Arial" panose="020B0604020202020204" pitchFamily="34" charset="0"/>
                        <a:sym typeface="Arial"/>
                      </a:endParaRPr>
                    </a:p>
                  </a:txBody>
                  <a:tcPr anchor="ctr">
                    <a:solidFill>
                      <a:srgbClr val="009CB8"/>
                    </a:solidFill>
                  </a:tcPr>
                </a:tc>
                <a:extLst>
                  <a:ext uri="{0D108BD9-81ED-4DB2-BD59-A6C34878D82A}">
                    <a16:rowId xmlns:a16="http://schemas.microsoft.com/office/drawing/2014/main" val="3692544371"/>
                  </a:ext>
                </a:extLst>
              </a:tr>
              <a:tr h="370840">
                <a:tc>
                  <a:txBody>
                    <a:bodyPr/>
                    <a:lstStyle/>
                    <a:p>
                      <a:r>
                        <a:rPr lang="fr-FR" sz="32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Cas 1 </a:t>
                      </a:r>
                      <a:endParaRPr lang="fr-FR" sz="3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r>
                        <a:rPr lang="fr-FR" sz="3200" b="0" i="0" u="none" strike="noStrike" cap="none" spc="0" baseline="0" dirty="0">
                          <a:solidFill>
                            <a:schemeClr val="tx1"/>
                          </a:solidFill>
                          <a:uFillTx/>
                          <a:latin typeface="Arial"/>
                          <a:ea typeface="+mn-ea"/>
                          <a:cs typeface="Arial"/>
                          <a:sym typeface="Arial"/>
                        </a:rPr>
                        <a:t>Inférieur à </a:t>
                      </a:r>
                      <a:r>
                        <a:rPr lang="fr-FR" sz="3200" b="0" i="0" u="none" strike="noStrike" cap="none" spc="0" baseline="0" dirty="0">
                          <a:solidFill>
                            <a:schemeClr val="tx1"/>
                          </a:solidFill>
                          <a:uFillTx/>
                          <a:latin typeface="Arial"/>
                          <a:ea typeface="+mn-ea"/>
                          <a:cs typeface="Arial"/>
                        </a:rPr>
                        <a:t>35 325 </a:t>
                      </a:r>
                      <a:r>
                        <a:rPr lang="fr-FR" sz="3200" b="0" i="0" u="none" strike="noStrike" cap="none" spc="0" baseline="0" dirty="0">
                          <a:solidFill>
                            <a:schemeClr val="tx1"/>
                          </a:solidFill>
                          <a:uFillTx/>
                          <a:latin typeface="Arial"/>
                          <a:ea typeface="+mn-ea"/>
                          <a:cs typeface="Arial"/>
                          <a:sym typeface="Arial"/>
                        </a:rPr>
                        <a:t>€, soit 75 % du </a:t>
                      </a:r>
                      <a:r>
                        <a:rPr lang="fr-FR" sz="3200" b="0" i="0" u="none" strike="noStrike" cap="none" spc="0" baseline="0" dirty="0" err="1">
                          <a:solidFill>
                            <a:schemeClr val="tx1"/>
                          </a:solidFill>
                          <a:uFillTx/>
                          <a:latin typeface="Arial"/>
                          <a:ea typeface="+mn-ea"/>
                          <a:cs typeface="Arial"/>
                          <a:sym typeface="Arial"/>
                        </a:rPr>
                        <a:t>Pass</a:t>
                      </a:r>
                      <a:r>
                        <a:rPr lang="fr-FR" sz="3200" b="0" i="0" u="none" strike="noStrike" cap="none" spc="0" baseline="0" dirty="0">
                          <a:solidFill>
                            <a:schemeClr val="tx1"/>
                          </a:solidFill>
                          <a:uFillTx/>
                          <a:latin typeface="Arial"/>
                          <a:ea typeface="+mn-ea"/>
                          <a:cs typeface="Arial"/>
                          <a:sym typeface="Arial"/>
                        </a:rPr>
                        <a:t> * 	</a:t>
                      </a:r>
                      <a:endParaRPr lang="fr-FR" sz="3200" b="0" dirty="0">
                        <a:solidFill>
                          <a:schemeClr val="tx1"/>
                        </a:solidFill>
                        <a:latin typeface="Arial"/>
                        <a:cs typeface="Arial"/>
                      </a:endParaRPr>
                    </a:p>
                  </a:txBody>
                  <a:tcPr anchor="ctr">
                    <a:solidFill>
                      <a:schemeClr val="tx2">
                        <a:lumMod val="20000"/>
                        <a:lumOff val="80000"/>
                      </a:schemeClr>
                    </a:solidFill>
                  </a:tcPr>
                </a:tc>
                <a:tc>
                  <a:txBody>
                    <a:bodyPr/>
                    <a:lstStyle/>
                    <a:p>
                      <a:endParaRPr lang="fr-FR" sz="3200" b="0" i="0" u="none" strike="noStrike" cap="none" spc="0" baseline="0">
                        <a:solidFill>
                          <a:schemeClr val="tx1"/>
                        </a:solidFill>
                        <a:uFillTx/>
                        <a:latin typeface="Arial" panose="020B0604020202020204" pitchFamily="34" charset="0"/>
                        <a:ea typeface="+mn-ea"/>
                        <a:cs typeface="Arial" panose="020B0604020202020204" pitchFamily="34" charset="0"/>
                        <a:sym typeface="Arial"/>
                      </a:endParaRPr>
                    </a:p>
                    <a:p>
                      <a:r>
                        <a:rPr lang="fr-FR" sz="3200" b="0" i="0" u="none" strike="noStrike" cap="none" spc="0" baseline="0">
                          <a:solidFill>
                            <a:schemeClr val="tx1"/>
                          </a:solidFill>
                          <a:uFillTx/>
                          <a:latin typeface="Arial" panose="020B0604020202020204" pitchFamily="34" charset="0"/>
                          <a:ea typeface="+mn-ea"/>
                          <a:cs typeface="Arial" panose="020B0604020202020204" pitchFamily="34" charset="0"/>
                          <a:sym typeface="Arial"/>
                        </a:rPr>
                        <a:t>Exonération totale des cotisations concernées</a:t>
                      </a:r>
                    </a:p>
                  </a:txBody>
                  <a:tcPr anchor="ctr">
                    <a:solidFill>
                      <a:schemeClr val="tx2">
                        <a:lumMod val="20000"/>
                        <a:lumOff val="80000"/>
                      </a:schemeClr>
                    </a:solidFill>
                  </a:tcPr>
                </a:tc>
                <a:extLst>
                  <a:ext uri="{0D108BD9-81ED-4DB2-BD59-A6C34878D82A}">
                    <a16:rowId xmlns:a16="http://schemas.microsoft.com/office/drawing/2014/main" val="9993142"/>
                  </a:ext>
                </a:extLst>
              </a:tr>
              <a:tr h="370840">
                <a:tc>
                  <a:txBody>
                    <a:bodyPr/>
                    <a:lstStyle/>
                    <a:p>
                      <a:r>
                        <a:rPr lang="fr-FR" sz="3200" b="1" i="0" u="none" strike="noStrike" cap="none" spc="0" baseline="0">
                          <a:solidFill>
                            <a:schemeClr val="dk1"/>
                          </a:solidFill>
                          <a:uFillTx/>
                          <a:latin typeface="Arial" panose="020B0604020202020204" pitchFamily="34" charset="0"/>
                          <a:ea typeface="+mn-ea"/>
                          <a:cs typeface="Arial" panose="020B0604020202020204" pitchFamily="34" charset="0"/>
                          <a:sym typeface="Arial"/>
                        </a:rPr>
                        <a:t>Cas 2 	</a:t>
                      </a:r>
                      <a:endParaRPr lang="fr-FR" sz="3200" b="1">
                        <a:latin typeface="Arial" panose="020B0604020202020204" pitchFamily="34" charset="0"/>
                        <a:cs typeface="Arial" panose="020B0604020202020204" pitchFamily="34" charset="0"/>
                      </a:endParaRPr>
                    </a:p>
                  </a:txBody>
                  <a:tcPr anchor="ctr"/>
                </a:tc>
                <a:tc>
                  <a:txBody>
                    <a:bodyPr/>
                    <a:lstStyle/>
                    <a:p>
                      <a:pPr>
                        <a:lnSpc>
                          <a:spcPct val="100000"/>
                        </a:lnSpc>
                      </a:pPr>
                      <a:r>
                        <a:rPr lang="fr-FR" sz="3200" b="0" i="0" u="none" strike="noStrike" cap="none" spc="0" baseline="0" dirty="0">
                          <a:solidFill>
                            <a:schemeClr val="tx1"/>
                          </a:solidFill>
                          <a:uFillTx/>
                          <a:latin typeface="Arial"/>
                          <a:ea typeface="+mn-ea"/>
                          <a:cs typeface="Arial"/>
                          <a:sym typeface="Arial"/>
                        </a:rPr>
                        <a:t>Revenu compris entre </a:t>
                      </a:r>
                      <a:r>
                        <a:rPr lang="fr-FR" sz="3200" b="0" i="0" u="none" strike="noStrike" cap="none" spc="0" baseline="0" dirty="0">
                          <a:solidFill>
                            <a:schemeClr val="tx1"/>
                          </a:solidFill>
                          <a:uFillTx/>
                          <a:latin typeface="Arial"/>
                          <a:ea typeface="+mn-ea"/>
                          <a:cs typeface="Arial"/>
                        </a:rPr>
                        <a:t>35 325</a:t>
                      </a:r>
                      <a:r>
                        <a:rPr lang="fr-FR" sz="3200" b="0" i="0" u="none" strike="noStrike" cap="none" spc="0" baseline="0" dirty="0">
                          <a:solidFill>
                            <a:schemeClr val="tx1"/>
                          </a:solidFill>
                          <a:uFillTx/>
                          <a:latin typeface="Arial"/>
                          <a:ea typeface="+mn-ea"/>
                          <a:cs typeface="Arial"/>
                          <a:sym typeface="Arial"/>
                        </a:rPr>
                        <a:t> € et </a:t>
                      </a:r>
                      <a:r>
                        <a:rPr lang="fr-FR" sz="3200" b="0" i="0" u="none" strike="noStrike" cap="none" spc="0" baseline="0" dirty="0">
                          <a:solidFill>
                            <a:schemeClr val="tx1"/>
                          </a:solidFill>
                          <a:uFillTx/>
                          <a:latin typeface="Arial"/>
                          <a:ea typeface="+mn-ea"/>
                          <a:cs typeface="Arial"/>
                        </a:rPr>
                        <a:t>47100 </a:t>
                      </a:r>
                      <a:r>
                        <a:rPr lang="fr-FR" sz="3200" b="0" i="0" u="none" strike="noStrike" cap="none" spc="0" baseline="0" dirty="0">
                          <a:solidFill>
                            <a:schemeClr val="tx1"/>
                          </a:solidFill>
                          <a:uFillTx/>
                          <a:latin typeface="Arial"/>
                          <a:ea typeface="+mn-ea"/>
                          <a:cs typeface="Arial"/>
                          <a:sym typeface="Arial"/>
                        </a:rPr>
                        <a:t>€, soit entre 75 % et 100 % du </a:t>
                      </a:r>
                      <a:r>
                        <a:rPr lang="fr-FR" sz="3200" b="0" i="0" u="none" strike="noStrike" cap="none" spc="0" baseline="0" dirty="0" err="1">
                          <a:solidFill>
                            <a:schemeClr val="tx1"/>
                          </a:solidFill>
                          <a:uFillTx/>
                          <a:latin typeface="Arial"/>
                          <a:ea typeface="+mn-ea"/>
                          <a:cs typeface="Arial"/>
                          <a:sym typeface="Arial"/>
                        </a:rPr>
                        <a:t>Pass</a:t>
                      </a:r>
                      <a:r>
                        <a:rPr lang="fr-FR" sz="3200" b="0" i="0" u="none" strike="noStrike" cap="none" spc="0" baseline="0" dirty="0">
                          <a:solidFill>
                            <a:schemeClr val="tx1"/>
                          </a:solidFill>
                          <a:uFillTx/>
                          <a:latin typeface="Arial"/>
                          <a:ea typeface="+mn-ea"/>
                          <a:cs typeface="Arial"/>
                          <a:sym typeface="Arial"/>
                        </a:rPr>
                        <a:t> * 	</a:t>
                      </a:r>
                      <a:endParaRPr lang="fr-FR" sz="3200" dirty="0">
                        <a:latin typeface="Arial"/>
                        <a:cs typeface="Arial"/>
                      </a:endParaRPr>
                    </a:p>
                  </a:txBody>
                  <a:tcPr anchor="ctr"/>
                </a:tc>
                <a:tc>
                  <a:txBody>
                    <a:bodyPr/>
                    <a:lstStyle/>
                    <a:p>
                      <a:endParaRPr lang="fr-FR" sz="3200" b="0" i="0" u="none" strike="noStrike" cap="none" spc="0" baseline="0">
                        <a:solidFill>
                          <a:schemeClr val="tx1"/>
                        </a:solidFill>
                        <a:uFillTx/>
                        <a:latin typeface="Arial" panose="020B0604020202020204" pitchFamily="34" charset="0"/>
                        <a:ea typeface="+mn-ea"/>
                        <a:cs typeface="Arial" panose="020B0604020202020204" pitchFamily="34" charset="0"/>
                        <a:sym typeface="Arial"/>
                      </a:endParaRPr>
                    </a:p>
                    <a:p>
                      <a:r>
                        <a:rPr lang="fr-FR" sz="3200" b="0" i="0" u="none" strike="noStrike" cap="none" spc="0" baseline="0">
                          <a:solidFill>
                            <a:schemeClr val="tx1"/>
                          </a:solidFill>
                          <a:uFillTx/>
                          <a:latin typeface="Arial" panose="020B0604020202020204" pitchFamily="34" charset="0"/>
                          <a:ea typeface="+mn-ea"/>
                          <a:cs typeface="Arial" panose="020B0604020202020204" pitchFamily="34" charset="0"/>
                          <a:sym typeface="Arial"/>
                        </a:rPr>
                        <a:t>Exonération dégressive 	</a:t>
                      </a:r>
                    </a:p>
                  </a:txBody>
                  <a:tcPr anchor="ctr"/>
                </a:tc>
                <a:extLst>
                  <a:ext uri="{0D108BD9-81ED-4DB2-BD59-A6C34878D82A}">
                    <a16:rowId xmlns:a16="http://schemas.microsoft.com/office/drawing/2014/main" val="3087348314"/>
                  </a:ext>
                </a:extLst>
              </a:tr>
              <a:tr h="370840">
                <a:tc>
                  <a:txBody>
                    <a:bodyPr/>
                    <a:lstStyle/>
                    <a:p>
                      <a:endParaRPr lang="fr-FR" sz="3200" b="1">
                        <a:latin typeface="Arial" panose="020B0604020202020204" pitchFamily="34" charset="0"/>
                        <a:cs typeface="Arial" panose="020B0604020202020204" pitchFamily="34" charset="0"/>
                      </a:endParaRPr>
                    </a:p>
                    <a:p>
                      <a:r>
                        <a:rPr lang="fr-FR" sz="3200" b="1">
                          <a:latin typeface="Arial" panose="020B0604020202020204" pitchFamily="34" charset="0"/>
                          <a:cs typeface="Arial" panose="020B0604020202020204" pitchFamily="34" charset="0"/>
                        </a:rPr>
                        <a:t>Cas 3</a:t>
                      </a:r>
                    </a:p>
                  </a:txBody>
                  <a:tcPr anchor="ctr">
                    <a:solidFill>
                      <a:schemeClr val="tx2">
                        <a:lumMod val="20000"/>
                        <a:lumOff val="80000"/>
                      </a:schemeClr>
                    </a:solidFill>
                  </a:tcPr>
                </a:tc>
                <a:tc>
                  <a:txBody>
                    <a:bodyPr/>
                    <a:lstStyle/>
                    <a:p>
                      <a:r>
                        <a:rPr lang="fr-FR" sz="3200" b="0" i="0" u="none" strike="noStrike" cap="none" spc="0" baseline="0" dirty="0">
                          <a:solidFill>
                            <a:schemeClr val="tx1"/>
                          </a:solidFill>
                          <a:uFillTx/>
                          <a:latin typeface="Arial"/>
                          <a:ea typeface="+mn-ea"/>
                          <a:cs typeface="Arial"/>
                          <a:sym typeface="Arial"/>
                        </a:rPr>
                        <a:t>Revenu supérieur au </a:t>
                      </a:r>
                      <a:r>
                        <a:rPr lang="fr-FR" sz="3200" b="0" i="0" u="none" strike="noStrike" cap="none" spc="0" baseline="0" dirty="0" err="1">
                          <a:solidFill>
                            <a:schemeClr val="tx1"/>
                          </a:solidFill>
                          <a:uFillTx/>
                          <a:latin typeface="Arial"/>
                          <a:ea typeface="+mn-ea"/>
                          <a:cs typeface="Arial"/>
                          <a:sym typeface="Arial"/>
                        </a:rPr>
                        <a:t>Pass</a:t>
                      </a:r>
                      <a:r>
                        <a:rPr lang="fr-FR" sz="3200" b="0" i="0" u="none" strike="noStrike" cap="none" spc="0" baseline="0" dirty="0">
                          <a:solidFill>
                            <a:schemeClr val="tx1"/>
                          </a:solidFill>
                          <a:uFillTx/>
                          <a:latin typeface="Arial"/>
                          <a:ea typeface="+mn-ea"/>
                          <a:cs typeface="Arial"/>
                          <a:sym typeface="Arial"/>
                        </a:rPr>
                        <a:t>, soit </a:t>
                      </a:r>
                      <a:r>
                        <a:rPr lang="fr-FR" sz="3200" b="0" i="0" u="none" strike="noStrike" cap="none" spc="0" baseline="0" dirty="0">
                          <a:solidFill>
                            <a:schemeClr val="tx1"/>
                          </a:solidFill>
                          <a:uFillTx/>
                          <a:latin typeface="Arial"/>
                          <a:ea typeface="+mn-ea"/>
                          <a:cs typeface="Arial"/>
                        </a:rPr>
                        <a:t>47 100 </a:t>
                      </a:r>
                      <a:r>
                        <a:rPr lang="fr-FR" sz="3200" b="0" i="0" u="none" strike="noStrike" cap="none" spc="0" baseline="0" dirty="0">
                          <a:solidFill>
                            <a:schemeClr val="tx1"/>
                          </a:solidFill>
                          <a:uFillTx/>
                          <a:latin typeface="Arial"/>
                          <a:ea typeface="+mn-ea"/>
                          <a:cs typeface="Arial"/>
                          <a:sym typeface="Arial"/>
                        </a:rPr>
                        <a:t>€ * 	</a:t>
                      </a:r>
                      <a:endParaRPr lang="fr-FR" sz="3200" dirty="0">
                        <a:solidFill>
                          <a:schemeClr val="tx1"/>
                        </a:solidFill>
                        <a:latin typeface="Arial"/>
                        <a:cs typeface="Arial"/>
                      </a:endParaRPr>
                    </a:p>
                  </a:txBody>
                  <a:tcPr anchor="ctr">
                    <a:solidFill>
                      <a:schemeClr val="tx2">
                        <a:lumMod val="20000"/>
                        <a:lumOff val="80000"/>
                      </a:schemeClr>
                    </a:solidFill>
                  </a:tcPr>
                </a:tc>
                <a:tc>
                  <a:txBody>
                    <a:bodyPr/>
                    <a:lstStyle/>
                    <a:p>
                      <a:r>
                        <a:rPr lang="fr-FR" sz="32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Pas d’exonération 	</a:t>
                      </a:r>
                      <a:endParaRPr lang="fr-FR" sz="3200"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2222546039"/>
                  </a:ext>
                </a:extLst>
              </a:tr>
            </a:tbl>
          </a:graphicData>
        </a:graphic>
      </p:graphicFrame>
      <p:sp>
        <p:nvSpPr>
          <p:cNvPr id="2" name="Rectangle 1">
            <a:extLst>
              <a:ext uri="{FF2B5EF4-FFF2-40B4-BE49-F238E27FC236}">
                <a16:creationId xmlns:a16="http://schemas.microsoft.com/office/drawing/2014/main" id="{50B9A4F0-64FD-4237-81BB-6E807902F38C}"/>
              </a:ext>
            </a:extLst>
          </p:cNvPr>
          <p:cNvSpPr/>
          <p:nvPr/>
        </p:nvSpPr>
        <p:spPr>
          <a:xfrm>
            <a:off x="687039" y="12982951"/>
            <a:ext cx="14619708" cy="461665"/>
          </a:xfrm>
          <a:prstGeom prst="rect">
            <a:avLst/>
          </a:prstGeom>
        </p:spPr>
        <p:txBody>
          <a:bodyPr wrap="none" lIns="91440" tIns="45720" rIns="91440" bIns="45720" anchor="t">
            <a:spAutoFit/>
          </a:bodyPr>
          <a:lstStyle/>
          <a:p>
            <a:r>
              <a:rPr lang="fr-FR" i="1" dirty="0">
                <a:solidFill>
                  <a:schemeClr val="tx1"/>
                </a:solidFill>
              </a:rPr>
              <a:t>* Plafond annuel de la Sécurité sociale 2025 : 47 100 € (proratisation si affiliation incomplète sur l’année)  </a:t>
            </a:r>
          </a:p>
        </p:txBody>
      </p:sp>
    </p:spTree>
    <p:extLst>
      <p:ext uri="{BB962C8B-B14F-4D97-AF65-F5344CB8AC3E}">
        <p14:creationId xmlns:p14="http://schemas.microsoft.com/office/powerpoint/2010/main" val="35235910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re de section"/>
          <p:cNvSpPr txBox="1">
            <a:spLocks noGrp="1"/>
          </p:cNvSpPr>
          <p:nvPr>
            <p:ph type="title"/>
          </p:nvPr>
        </p:nvSpPr>
        <p:spPr>
          <a:xfrm>
            <a:off x="1020229" y="1719167"/>
            <a:ext cx="19067074" cy="1310360"/>
          </a:xfrm>
          <a:prstGeom prst="rect">
            <a:avLst/>
          </a:prstGeom>
        </p:spPr>
        <p:txBody>
          <a:bodyPr>
            <a:normAutofit/>
          </a:bodyPr>
          <a:lstStyle/>
          <a:p>
            <a:r>
              <a:rPr lang="fr-FR" sz="5400" dirty="0">
                <a:latin typeface="Arial" panose="020B0604020202020204" pitchFamily="34" charset="0"/>
                <a:cs typeface="Arial" panose="020B0604020202020204" pitchFamily="34" charset="0"/>
              </a:rPr>
              <a:t>Vos cotisations en début d’activité</a:t>
            </a:r>
          </a:p>
        </p:txBody>
      </p:sp>
      <p:sp>
        <p:nvSpPr>
          <p:cNvPr id="341" name="Espace réservé du texte 2"/>
          <p:cNvSpPr txBox="1">
            <a:spLocks noGrp="1"/>
          </p:cNvSpPr>
          <p:nvPr>
            <p:ph type="body" idx="21"/>
          </p:nvPr>
        </p:nvSpPr>
        <p:spPr>
          <a:xfrm>
            <a:off x="1020229" y="5102102"/>
            <a:ext cx="15633669" cy="5439762"/>
          </a:xfrm>
          <a:prstGeom prst="rect">
            <a:avLst/>
          </a:prstGeom>
        </p:spPr>
        <p:txBody>
          <a:bodyPr lIns="50800" tIns="50800" rIns="50800" bIns="50800" anchor="t">
            <a:noAutofit/>
          </a:bodyPr>
          <a:lstStyle/>
          <a:p>
            <a:pPr algn="just">
              <a:spcBef>
                <a:spcPct val="0"/>
              </a:spcBef>
              <a:defRPr/>
            </a:pPr>
            <a:r>
              <a:rPr lang="fr-FR" altLang="fr-FR" sz="3200" b="1" dirty="0">
                <a:solidFill>
                  <a:schemeClr val="bg2"/>
                </a:solidFill>
                <a:latin typeface="Arial" panose="020B0604020202020204" pitchFamily="34" charset="0"/>
                <a:cs typeface="Arial" panose="020B0604020202020204" pitchFamily="34" charset="0"/>
              </a:rPr>
              <a:t>En début de 2</a:t>
            </a:r>
            <a:r>
              <a:rPr lang="fr-FR" altLang="fr-FR" sz="3200" b="1" baseline="30000" dirty="0">
                <a:solidFill>
                  <a:schemeClr val="bg2"/>
                </a:solidFill>
                <a:latin typeface="Arial" panose="020B0604020202020204" pitchFamily="34" charset="0"/>
                <a:cs typeface="Arial" panose="020B0604020202020204" pitchFamily="34" charset="0"/>
              </a:rPr>
              <a:t>e</a:t>
            </a:r>
            <a:r>
              <a:rPr lang="fr-FR" altLang="fr-FR" sz="3200" b="1" dirty="0">
                <a:solidFill>
                  <a:schemeClr val="bg2"/>
                </a:solidFill>
                <a:latin typeface="Arial" panose="020B0604020202020204" pitchFamily="34" charset="0"/>
                <a:cs typeface="Arial" panose="020B0604020202020204" pitchFamily="34" charset="0"/>
              </a:rPr>
              <a:t> année, </a:t>
            </a:r>
            <a:r>
              <a:rPr lang="fr-FR" altLang="fr-FR" sz="3200" dirty="0">
                <a:solidFill>
                  <a:schemeClr val="bg2"/>
                </a:solidFill>
                <a:latin typeface="Arial" panose="020B0604020202020204" pitchFamily="34" charset="0"/>
                <a:cs typeface="Arial" panose="020B0604020202020204" pitchFamily="34" charset="0"/>
              </a:rPr>
              <a:t>ce calcul des cotisations provisoire sur la base forfaitaire s’effectue jusqu’à la déclaration </a:t>
            </a:r>
            <a:r>
              <a:rPr lang="fr-FR" sz="3200" dirty="0">
                <a:solidFill>
                  <a:schemeClr val="bg2"/>
                </a:solidFill>
                <a:latin typeface="Arial" panose="020B0604020202020204" pitchFamily="34" charset="0"/>
                <a:cs typeface="Arial" panose="020B0604020202020204" pitchFamily="34" charset="0"/>
              </a:rPr>
              <a:t>de vos revenus au cours du 2</a:t>
            </a:r>
            <a:r>
              <a:rPr lang="fr-FR" sz="3200" baseline="30000" dirty="0">
                <a:solidFill>
                  <a:schemeClr val="bg2"/>
                </a:solidFill>
                <a:latin typeface="Arial" panose="020B0604020202020204" pitchFamily="34" charset="0"/>
                <a:cs typeface="Arial" panose="020B0604020202020204" pitchFamily="34" charset="0"/>
              </a:rPr>
              <a:t>e</a:t>
            </a:r>
            <a:r>
              <a:rPr lang="fr-FR" sz="3200" dirty="0">
                <a:solidFill>
                  <a:schemeClr val="bg2"/>
                </a:solidFill>
                <a:latin typeface="Arial" panose="020B0604020202020204" pitchFamily="34" charset="0"/>
                <a:cs typeface="Arial" panose="020B0604020202020204" pitchFamily="34" charset="0"/>
              </a:rPr>
              <a:t> trimestre</a:t>
            </a:r>
            <a:endParaRPr lang="fr-FR" altLang="fr-FR" sz="3200" dirty="0">
              <a:solidFill>
                <a:schemeClr val="bg2"/>
              </a:solidFill>
              <a:latin typeface="Arial" panose="020B0604020202020204" pitchFamily="34" charset="0"/>
              <a:cs typeface="Arial" panose="020B0604020202020204" pitchFamily="34" charset="0"/>
            </a:endParaRPr>
          </a:p>
          <a:p>
            <a:pPr algn="just">
              <a:spcBef>
                <a:spcPct val="0"/>
              </a:spcBef>
              <a:defRPr/>
            </a:pPr>
            <a:endParaRPr lang="fr-FR" altLang="fr-FR" sz="2800" u="sng" dirty="0">
              <a:solidFill>
                <a:srgbClr val="0070C0"/>
              </a:solidFill>
              <a:latin typeface="Calibri" panose="020F0502020204030204" pitchFamily="34" charset="0"/>
              <a:cs typeface="Calibri" panose="020F0502020204030204" pitchFamily="34" charset="0"/>
            </a:endParaRPr>
          </a:p>
          <a:p>
            <a:pPr algn="just">
              <a:spcBef>
                <a:spcPct val="0"/>
              </a:spcBef>
              <a:defRPr/>
            </a:pPr>
            <a:r>
              <a:rPr lang="fr-FR" altLang="fr-FR" sz="3200" b="1" dirty="0">
                <a:solidFill>
                  <a:schemeClr val="bg2"/>
                </a:solidFill>
                <a:latin typeface="Arial" panose="020B0604020202020204" pitchFamily="34" charset="0"/>
                <a:cs typeface="Arial" panose="020B0604020202020204" pitchFamily="34" charset="0"/>
              </a:rPr>
              <a:t>En rythme de </a:t>
            </a:r>
            <a:r>
              <a:rPr lang="fr-FR" altLang="fr-FR" sz="3200" b="1" dirty="0">
                <a:solidFill>
                  <a:schemeClr val="tx1"/>
                </a:solidFill>
                <a:latin typeface="Arial" panose="020B0604020202020204" pitchFamily="34" charset="0"/>
                <a:cs typeface="Arial" panose="020B0604020202020204" pitchFamily="34" charset="0"/>
              </a:rPr>
              <a:t>croisière</a:t>
            </a:r>
          </a:p>
          <a:p>
            <a:pPr algn="just">
              <a:spcBef>
                <a:spcPct val="0"/>
              </a:spcBef>
              <a:defRPr/>
            </a:pPr>
            <a:r>
              <a:rPr lang="fr-FR" altLang="fr-FR" sz="3200" dirty="0">
                <a:solidFill>
                  <a:schemeClr val="tx1"/>
                </a:solidFill>
              </a:rPr>
              <a:t> À partir de la </a:t>
            </a:r>
            <a:r>
              <a:rPr lang="fr-FR" sz="3200" dirty="0">
                <a:solidFill>
                  <a:schemeClr val="bg2"/>
                </a:solidFill>
              </a:rPr>
              <a:t>déclaration de revenus </a:t>
            </a:r>
            <a:r>
              <a:rPr lang="fr-FR" altLang="fr-FR" sz="3200" dirty="0">
                <a:solidFill>
                  <a:schemeClr val="tx1"/>
                </a:solidFill>
              </a:rPr>
              <a:t>lors du 2</a:t>
            </a:r>
            <a:r>
              <a:rPr lang="fr-FR" altLang="fr-FR" sz="3200" baseline="30000" dirty="0">
                <a:solidFill>
                  <a:schemeClr val="tx1"/>
                </a:solidFill>
              </a:rPr>
              <a:t>e</a:t>
            </a:r>
            <a:r>
              <a:rPr lang="fr-FR" altLang="fr-FR" sz="3200" dirty="0">
                <a:solidFill>
                  <a:schemeClr val="tx1"/>
                </a:solidFill>
              </a:rPr>
              <a:t> trimestre 2026 sont calculées :  </a:t>
            </a:r>
            <a:endParaRPr lang="fr-FR" altLang="fr-FR" sz="3200" dirty="0">
              <a:solidFill>
                <a:schemeClr val="tx1"/>
              </a:solidFill>
              <a:latin typeface="Arial" panose="020B0604020202020204" pitchFamily="34" charset="0"/>
              <a:cs typeface="Arial" panose="020B0604020202020204" pitchFamily="34" charset="0"/>
            </a:endParaRPr>
          </a:p>
          <a:p>
            <a:pPr algn="just">
              <a:spcBef>
                <a:spcPct val="0"/>
              </a:spcBef>
              <a:defRPr/>
            </a:pPr>
            <a:r>
              <a:rPr lang="fr-FR" altLang="fr-FR" sz="3200" dirty="0">
                <a:solidFill>
                  <a:schemeClr val="tx1"/>
                </a:solidFill>
              </a:rPr>
              <a:t>- les cotisations définitives 2025 ;</a:t>
            </a:r>
          </a:p>
          <a:p>
            <a:pPr algn="just">
              <a:spcBef>
                <a:spcPct val="0"/>
              </a:spcBef>
              <a:defRPr/>
            </a:pPr>
            <a:r>
              <a:rPr lang="fr-FR" altLang="fr-FR" sz="3200" dirty="0">
                <a:solidFill>
                  <a:schemeClr val="tx1"/>
                </a:solidFill>
              </a:rPr>
              <a:t>- les cotisations provisionnelles 2026 ;</a:t>
            </a:r>
          </a:p>
          <a:p>
            <a:pPr algn="just">
              <a:spcBef>
                <a:spcPct val="0"/>
              </a:spcBef>
              <a:defRPr/>
            </a:pPr>
            <a:r>
              <a:rPr lang="fr-FR" altLang="fr-FR" sz="3200" dirty="0">
                <a:solidFill>
                  <a:schemeClr val="tx1"/>
                </a:solidFill>
              </a:rPr>
              <a:t>- à titre d’information, les montants des premières échéances provisionnelles 2027.</a:t>
            </a:r>
          </a:p>
          <a:p>
            <a:pPr algn="l"/>
            <a:r>
              <a:rPr lang="fr-FR" sz="3200" b="1" dirty="0">
                <a:solidFill>
                  <a:schemeClr val="tx1"/>
                </a:solidFill>
              </a:rPr>
              <a:t>À tout moment , </a:t>
            </a:r>
            <a:r>
              <a:rPr lang="fr-FR" sz="3200" dirty="0">
                <a:solidFill>
                  <a:schemeClr val="tx1"/>
                </a:solidFill>
              </a:rPr>
              <a:t>en cas de variation de votre revenu à la hausse ou à la baisse, </a:t>
            </a:r>
            <a:br>
              <a:rPr lang="fr-FR" sz="3200" dirty="0">
                <a:solidFill>
                  <a:schemeClr val="tx1"/>
                </a:solidFill>
              </a:rPr>
            </a:br>
            <a:r>
              <a:rPr lang="fr-FR" sz="3200" dirty="0">
                <a:solidFill>
                  <a:schemeClr val="tx1"/>
                </a:solidFill>
              </a:rPr>
              <a:t>vous pouvez demander, un recalcul de vos cotisations provisoires à partir d’une estimation de votre revenu de l’année en cours depuis votre espace en ligne urssaf.fr. Les effets de la régularisation sont ainsi limités.</a:t>
            </a:r>
            <a:endParaRPr lang="fr-FR" altLang="fr-FR" sz="2800" dirty="0">
              <a:solidFill>
                <a:schemeClr val="tx1"/>
              </a:solidFill>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3" name="ZoneTexte 2">
            <a:extLst>
              <a:ext uri="{FF2B5EF4-FFF2-40B4-BE49-F238E27FC236}">
                <a16:creationId xmlns:a16="http://schemas.microsoft.com/office/drawing/2014/main" id="{9E086852-E3F0-45AD-BE63-8B7B2D4648AB}"/>
              </a:ext>
            </a:extLst>
          </p:cNvPr>
          <p:cNvSpPr txBox="1"/>
          <p:nvPr/>
        </p:nvSpPr>
        <p:spPr>
          <a:xfrm>
            <a:off x="1020229" y="3750676"/>
            <a:ext cx="18772106"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dirty="0">
                <a:latin typeface="Arial"/>
                <a:cs typeface="Arial"/>
              </a:rPr>
              <a:t>Les cotisations sont calculées au titre des </a:t>
            </a:r>
            <a:r>
              <a:rPr lang="fr-FR" sz="3200" b="1" dirty="0">
                <a:latin typeface="Arial"/>
                <a:cs typeface="Arial"/>
              </a:rPr>
              <a:t>deux premières années d’activité </a:t>
            </a:r>
            <a:r>
              <a:rPr lang="fr-FR" sz="3200" dirty="0">
                <a:latin typeface="Arial"/>
                <a:cs typeface="Arial"/>
              </a:rPr>
              <a:t>à titre provisoire sur une base forfaitaire identique pour l’Urssaf et la Carpimko, soit </a:t>
            </a:r>
            <a:r>
              <a:rPr lang="fr-FR" sz="3200" dirty="0">
                <a:solidFill>
                  <a:schemeClr val="tx1"/>
                </a:solidFill>
                <a:latin typeface="Arial"/>
                <a:cs typeface="Arial"/>
              </a:rPr>
              <a:t>8 949 euros </a:t>
            </a:r>
            <a:r>
              <a:rPr lang="fr-FR" sz="3200" dirty="0">
                <a:latin typeface="Arial"/>
                <a:cs typeface="Arial"/>
              </a:rPr>
              <a:t>en 2025.</a:t>
            </a:r>
            <a:endParaRPr kumimoji="0" lang="fr-FR" sz="3200" b="0" i="0" u="none" strike="noStrike" cap="none" spc="0" normalizeH="0" baseline="0" dirty="0">
              <a:ln>
                <a:noFill/>
              </a:ln>
              <a:solidFill>
                <a:srgbClr val="5E5E5E"/>
              </a:solidFill>
              <a:effectLst/>
              <a:uFillTx/>
              <a:latin typeface="Arial"/>
              <a:cs typeface="Arial"/>
              <a:sym typeface="Helvetica Neue"/>
            </a:endParaRPr>
          </a:p>
        </p:txBody>
      </p:sp>
    </p:spTree>
    <p:extLst>
      <p:ext uri="{BB962C8B-B14F-4D97-AF65-F5344CB8AC3E}">
        <p14:creationId xmlns:p14="http://schemas.microsoft.com/office/powerpoint/2010/main" val="37717964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Numéro de diapositive"/>
          <p:cNvSpPr txBox="1">
            <a:spLocks noGrp="1"/>
          </p:cNvSpPr>
          <p:nvPr>
            <p:ph type="sldNum" sz="quarter" idx="2"/>
          </p:nvPr>
        </p:nvSpPr>
        <p:spPr>
          <a:xfrm>
            <a:off x="23708647" y="12775849"/>
            <a:ext cx="368574" cy="414205"/>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lang="fr-FR"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19</a:t>
            </a:fld>
            <a:endParaRPr kumimoji="0" lang="fr-FR" sz="1800" b="0" i="0" u="none" strike="noStrike" kern="0" cap="none" spc="0" normalizeH="0" baseline="0" noProof="0">
              <a:ln>
                <a:noFill/>
              </a:ln>
              <a:solidFill>
                <a:srgbClr val="FFFFFF"/>
              </a:solidFill>
              <a:effectLst/>
              <a:uLnTx/>
              <a:uFillTx/>
              <a:latin typeface="Arial"/>
              <a:cs typeface="Arial"/>
              <a:sym typeface="Arial"/>
            </a:endParaRPr>
          </a:p>
        </p:txBody>
      </p:sp>
      <p:sp>
        <p:nvSpPr>
          <p:cNvPr id="7" name="Titre de section">
            <a:extLst>
              <a:ext uri="{FF2B5EF4-FFF2-40B4-BE49-F238E27FC236}">
                <a16:creationId xmlns:a16="http://schemas.microsoft.com/office/drawing/2014/main" id="{52CDA4D0-67BB-462E-B2DD-D00F9EDF384E}"/>
              </a:ext>
            </a:extLst>
          </p:cNvPr>
          <p:cNvSpPr txBox="1">
            <a:spLocks/>
          </p:cNvSpPr>
          <p:nvPr/>
        </p:nvSpPr>
        <p:spPr>
          <a:xfrm>
            <a:off x="1020229" y="1658679"/>
            <a:ext cx="17916700" cy="1025922"/>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a:lstStyle>
          <a:p>
            <a:pPr marL="0" marR="0" lvl="0" indent="0" algn="l" defTabSz="2438337" rtl="0" eaLnBrk="1" fontAlgn="auto" latinLnBrk="0" hangingPunct="1">
              <a:lnSpc>
                <a:spcPct val="80000"/>
              </a:lnSpc>
              <a:spcBef>
                <a:spcPts val="0"/>
              </a:spcBef>
              <a:spcAft>
                <a:spcPts val="0"/>
              </a:spcAft>
              <a:buClrTx/>
              <a:buSzTx/>
              <a:buFontTx/>
              <a:buNone/>
              <a:tabLst/>
              <a:defRPr/>
            </a:pPr>
            <a:r>
              <a:rPr kumimoji="0" lang="fr-FR" sz="5400" b="1" i="0" u="none" strike="noStrike" kern="0" cap="none" spc="-119" normalizeH="0" baseline="0" noProof="0">
                <a:ln>
                  <a:noFill/>
                </a:ln>
                <a:solidFill>
                  <a:srgbClr val="306EC7"/>
                </a:solidFill>
                <a:effectLst/>
                <a:uLnTx/>
                <a:uFillTx/>
                <a:latin typeface="Arial" panose="020B0604020202020204" pitchFamily="34" charset="0"/>
                <a:cs typeface="Arial" panose="020B0604020202020204" pitchFamily="34" charset="0"/>
                <a:sym typeface="Arial"/>
              </a:rPr>
              <a:t>Cotisations de début d’activité</a:t>
            </a:r>
            <a:endParaRPr kumimoji="0" lang="fr-FR" sz="5400" b="1" i="0" u="none" strike="noStrike" kern="0" cap="none" spc="-119" normalizeH="0" baseline="0" noProof="0">
              <a:ln>
                <a:noFill/>
              </a:ln>
              <a:solidFill>
                <a:srgbClr val="306EC7">
                  <a:lumMod val="60000"/>
                  <a:lumOff val="40000"/>
                </a:srgbClr>
              </a:solidFill>
              <a:effectLst/>
              <a:uLnTx/>
              <a:uFillTx/>
              <a:latin typeface="Calibri" panose="020F0502020204030204" pitchFamily="34" charset="0"/>
              <a:cs typeface="Calibri" panose="020F0502020204030204" pitchFamily="34" charset="0"/>
              <a:sym typeface="Arial"/>
            </a:endParaRPr>
          </a:p>
        </p:txBody>
      </p:sp>
      <p:graphicFrame>
        <p:nvGraphicFramePr>
          <p:cNvPr id="2" name="Tableau 2">
            <a:extLst>
              <a:ext uri="{FF2B5EF4-FFF2-40B4-BE49-F238E27FC236}">
                <a16:creationId xmlns:a16="http://schemas.microsoft.com/office/drawing/2014/main" id="{CEB1BD44-386A-429E-87AD-4EF962B5F5B4}"/>
              </a:ext>
            </a:extLst>
          </p:cNvPr>
          <p:cNvGraphicFramePr>
            <a:graphicFrameLocks noGrp="1"/>
          </p:cNvGraphicFramePr>
          <p:nvPr>
            <p:extLst>
              <p:ext uri="{D42A27DB-BD31-4B8C-83A1-F6EECF244321}">
                <p14:modId xmlns:p14="http://schemas.microsoft.com/office/powerpoint/2010/main" val="4027828879"/>
              </p:ext>
            </p:extLst>
          </p:nvPr>
        </p:nvGraphicFramePr>
        <p:xfrm>
          <a:off x="1020229" y="2735224"/>
          <a:ext cx="21073653" cy="8362608"/>
        </p:xfrm>
        <a:graphic>
          <a:graphicData uri="http://schemas.openxmlformats.org/drawingml/2006/table">
            <a:tbl>
              <a:tblPr firstRow="1" bandRow="1">
                <a:tableStyleId>{5940675A-B579-460E-94D1-54222C63F5DA}</a:tableStyleId>
              </a:tblPr>
              <a:tblGrid>
                <a:gridCol w="2919230">
                  <a:extLst>
                    <a:ext uri="{9D8B030D-6E8A-4147-A177-3AD203B41FA5}">
                      <a16:colId xmlns:a16="http://schemas.microsoft.com/office/drawing/2014/main" val="3996228792"/>
                    </a:ext>
                  </a:extLst>
                </a:gridCol>
                <a:gridCol w="9661739">
                  <a:extLst>
                    <a:ext uri="{9D8B030D-6E8A-4147-A177-3AD203B41FA5}">
                      <a16:colId xmlns:a16="http://schemas.microsoft.com/office/drawing/2014/main" val="3497613635"/>
                    </a:ext>
                  </a:extLst>
                </a:gridCol>
                <a:gridCol w="4439667">
                  <a:extLst>
                    <a:ext uri="{9D8B030D-6E8A-4147-A177-3AD203B41FA5}">
                      <a16:colId xmlns:a16="http://schemas.microsoft.com/office/drawing/2014/main" val="1998313634"/>
                    </a:ext>
                  </a:extLst>
                </a:gridCol>
                <a:gridCol w="4053017">
                  <a:extLst>
                    <a:ext uri="{9D8B030D-6E8A-4147-A177-3AD203B41FA5}">
                      <a16:colId xmlns:a16="http://schemas.microsoft.com/office/drawing/2014/main" val="390084959"/>
                    </a:ext>
                  </a:extLst>
                </a:gridCol>
              </a:tblGrid>
              <a:tr h="826834">
                <a:tc gridSpan="2">
                  <a:txBody>
                    <a:bodyPr/>
                    <a:lstStyle/>
                    <a:p>
                      <a:pPr algn="ctr"/>
                      <a:endParaRPr lang="fr-FR" sz="3200" b="1" dirty="0">
                        <a:latin typeface="Arial"/>
                        <a:cs typeface="Arial"/>
                      </a:endParaRPr>
                    </a:p>
                    <a:p>
                      <a:pPr algn="ctr"/>
                      <a:r>
                        <a:rPr lang="fr-FR" sz="3200" b="1" dirty="0">
                          <a:latin typeface="Arial"/>
                          <a:cs typeface="Arial"/>
                        </a:rPr>
                        <a:t>Cotisations sociales</a:t>
                      </a:r>
                      <a:endParaRPr lang="fr-FR" dirty="0">
                        <a:latin typeface="Arial"/>
                        <a:cs typeface="Arial"/>
                      </a:endParaRPr>
                    </a:p>
                    <a:p>
                      <a:pPr algn="ctr"/>
                      <a:endParaRPr lang="fr-FR" sz="3200" b="1" dirty="0">
                        <a:latin typeface="Arial" panose="020B0604020202020204" pitchFamily="34" charset="0"/>
                        <a:cs typeface="Arial" panose="020B0604020202020204" pitchFamily="34" charset="0"/>
                      </a:endParaRPr>
                    </a:p>
                  </a:txBody>
                  <a:tcPr>
                    <a:solidFill>
                      <a:srgbClr val="FFC000"/>
                    </a:solidFill>
                  </a:tcPr>
                </a:tc>
                <a:tc hMerge="1">
                  <a:txBody>
                    <a:bodyPr/>
                    <a:lstStyle/>
                    <a:p>
                      <a:endParaRPr lang="fr-FR"/>
                    </a:p>
                  </a:txBody>
                  <a:tcPr/>
                </a:tc>
                <a:tc>
                  <a:txBody>
                    <a:bodyPr/>
                    <a:lstStyle/>
                    <a:p>
                      <a:pPr algn="ctr"/>
                      <a:endParaRPr lang="fr-FR" sz="3200" b="1" dirty="0">
                        <a:latin typeface="Arial"/>
                        <a:cs typeface="Arial"/>
                      </a:endParaRPr>
                    </a:p>
                    <a:p>
                      <a:pPr algn="ctr"/>
                      <a:r>
                        <a:rPr lang="fr-FR" sz="3200" b="1" dirty="0">
                          <a:latin typeface="Arial"/>
                          <a:cs typeface="Arial"/>
                        </a:rPr>
                        <a:t>2025</a:t>
                      </a:r>
                      <a:endParaRPr lang="fr-FR" dirty="0"/>
                    </a:p>
                    <a:p>
                      <a:pPr algn="ctr"/>
                      <a:r>
                        <a:rPr lang="fr-FR" sz="3200" b="1" dirty="0">
                          <a:latin typeface="Arial"/>
                          <a:cs typeface="Arial"/>
                        </a:rPr>
                        <a:t>Avec l’Acre</a:t>
                      </a:r>
                    </a:p>
                  </a:txBody>
                  <a:tcPr>
                    <a:solidFill>
                      <a:srgbClr val="FFC000"/>
                    </a:solidFill>
                  </a:tcPr>
                </a:tc>
                <a:tc>
                  <a:txBody>
                    <a:bodyPr/>
                    <a:lstStyle/>
                    <a:p>
                      <a:pPr algn="ctr"/>
                      <a:endParaRPr lang="fr-FR" sz="3200" b="1" dirty="0">
                        <a:latin typeface="Arial"/>
                        <a:cs typeface="Arial"/>
                      </a:endParaRPr>
                    </a:p>
                    <a:p>
                      <a:pPr algn="ctr"/>
                      <a:r>
                        <a:rPr lang="fr-FR" sz="3200" b="1" dirty="0">
                          <a:latin typeface="Arial"/>
                          <a:cs typeface="Arial"/>
                        </a:rPr>
                        <a:t>2026</a:t>
                      </a:r>
                      <a:endParaRPr lang="fr-FR" dirty="0"/>
                    </a:p>
                  </a:txBody>
                  <a:tcPr>
                    <a:solidFill>
                      <a:srgbClr val="FFC000"/>
                    </a:solidFill>
                  </a:tcPr>
                </a:tc>
                <a:extLst>
                  <a:ext uri="{0D108BD9-81ED-4DB2-BD59-A6C34878D82A}">
                    <a16:rowId xmlns:a16="http://schemas.microsoft.com/office/drawing/2014/main" val="3589443855"/>
                  </a:ext>
                </a:extLst>
              </a:tr>
              <a:tr h="299263">
                <a:tc rowSpan="6">
                  <a:txBody>
                    <a:bodyPr/>
                    <a:lstStyle/>
                    <a:p>
                      <a:pPr algn="ctr"/>
                      <a:endParaRPr lang="fr-FR" sz="3200" b="1">
                        <a:latin typeface="Arial" panose="020B0604020202020204" pitchFamily="34" charset="0"/>
                        <a:cs typeface="Arial" panose="020B0604020202020204" pitchFamily="34" charset="0"/>
                      </a:endParaRPr>
                    </a:p>
                    <a:p>
                      <a:pPr algn="ctr"/>
                      <a:endParaRPr lang="fr-FR" sz="3200" b="1">
                        <a:latin typeface="Arial" panose="020B0604020202020204" pitchFamily="34" charset="0"/>
                        <a:cs typeface="Arial" panose="020B0604020202020204" pitchFamily="34" charset="0"/>
                      </a:endParaRPr>
                    </a:p>
                    <a:p>
                      <a:pPr algn="ctr"/>
                      <a:endParaRPr lang="fr-FR" sz="3200" b="1">
                        <a:latin typeface="Arial" panose="020B0604020202020204" pitchFamily="34" charset="0"/>
                        <a:cs typeface="Arial" panose="020B0604020202020204" pitchFamily="34" charset="0"/>
                      </a:endParaRPr>
                    </a:p>
                    <a:p>
                      <a:pPr algn="ctr"/>
                      <a:endParaRPr lang="fr-FR" sz="3200" b="1">
                        <a:latin typeface="Arial" panose="020B0604020202020204" pitchFamily="34" charset="0"/>
                        <a:cs typeface="Arial" panose="020B0604020202020204" pitchFamily="34" charset="0"/>
                      </a:endParaRPr>
                    </a:p>
                    <a:p>
                      <a:pPr algn="ctr"/>
                      <a:r>
                        <a:rPr lang="fr-FR" sz="3200" b="1" dirty="0">
                          <a:latin typeface="Arial"/>
                          <a:cs typeface="Arial"/>
                        </a:rPr>
                        <a:t>Urssaf</a:t>
                      </a:r>
                    </a:p>
                    <a:p>
                      <a:pPr algn="ctr"/>
                      <a:endParaRPr lang="fr-FR" sz="3200" b="1">
                        <a:latin typeface="Arial" panose="020B0604020202020204" pitchFamily="34" charset="0"/>
                        <a:cs typeface="Arial" panose="020B0604020202020204" pitchFamily="34" charset="0"/>
                      </a:endParaRPr>
                    </a:p>
                  </a:txBody>
                  <a:tcPr>
                    <a:solidFill>
                      <a:srgbClr val="FFC000"/>
                    </a:solidFill>
                  </a:tcPr>
                </a:tc>
                <a:tc>
                  <a:txBody>
                    <a:bodyPr/>
                    <a:lstStyle/>
                    <a:p>
                      <a:pPr>
                        <a:lnSpc>
                          <a:spcPct val="100000"/>
                        </a:lnSpc>
                      </a:pPr>
                      <a:r>
                        <a:rPr lang="fr-FR" sz="3200" dirty="0">
                          <a:latin typeface="Arial"/>
                          <a:cs typeface="Arial"/>
                        </a:rPr>
                        <a:t>Maladie-maternité</a:t>
                      </a:r>
                    </a:p>
                  </a:txBody>
                  <a:tcPr/>
                </a:tc>
                <a:tc>
                  <a:txBody>
                    <a:bodyPr/>
                    <a:lstStyle/>
                    <a:p>
                      <a:pPr algn="ctr">
                        <a:lnSpc>
                          <a:spcPct val="100000"/>
                        </a:lnSpc>
                      </a:pPr>
                      <a:r>
                        <a:rPr lang="fr-FR" sz="3200" dirty="0">
                          <a:solidFill>
                            <a:schemeClr val="tx1"/>
                          </a:solidFill>
                          <a:latin typeface="Arial"/>
                          <a:cs typeface="Arial"/>
                        </a:rPr>
                        <a:t>0</a:t>
                      </a:r>
                    </a:p>
                  </a:txBody>
                  <a:tcPr/>
                </a:tc>
                <a:tc>
                  <a:txBody>
                    <a:bodyPr/>
                    <a:lstStyle/>
                    <a:p>
                      <a:pPr lvl="0" algn="ctr">
                        <a:lnSpc>
                          <a:spcPct val="100000"/>
                        </a:lnSpc>
                        <a:buNone/>
                      </a:pPr>
                      <a:r>
                        <a:rPr lang="fr-FR" sz="3200" dirty="0">
                          <a:solidFill>
                            <a:schemeClr val="tx1"/>
                          </a:solidFill>
                          <a:latin typeface="Arial"/>
                          <a:cs typeface="Arial"/>
                        </a:rPr>
                        <a:t>0</a:t>
                      </a:r>
                    </a:p>
                  </a:txBody>
                  <a:tcPr/>
                </a:tc>
                <a:extLst>
                  <a:ext uri="{0D108BD9-81ED-4DB2-BD59-A6C34878D82A}">
                    <a16:rowId xmlns:a16="http://schemas.microsoft.com/office/drawing/2014/main" val="1592573564"/>
                  </a:ext>
                </a:extLst>
              </a:tr>
              <a:tr h="370840">
                <a:tc vMerge="1">
                  <a:txBody>
                    <a:bodyPr/>
                    <a:lstStyle/>
                    <a:p>
                      <a:endParaRPr lang="fr-FR"/>
                    </a:p>
                  </a:txBody>
                  <a:tcPr/>
                </a:tc>
                <a:tc>
                  <a:txBody>
                    <a:bodyPr/>
                    <a:lstStyle/>
                    <a:p>
                      <a:pPr>
                        <a:lnSpc>
                          <a:spcPct val="100000"/>
                        </a:lnSpc>
                      </a:pPr>
                      <a:r>
                        <a:rPr lang="fr-FR" sz="3200" dirty="0">
                          <a:latin typeface="Arial"/>
                          <a:cs typeface="Arial"/>
                        </a:rPr>
                        <a:t>Indemnités journalières</a:t>
                      </a:r>
                      <a:endParaRPr lang="fr-FR" sz="3200" baseline="30000" dirty="0">
                        <a:latin typeface="Arial"/>
                        <a:cs typeface="Arial"/>
                      </a:endParaRPr>
                    </a:p>
                  </a:txBody>
                  <a:tcPr/>
                </a:tc>
                <a:tc>
                  <a:txBody>
                    <a:bodyPr/>
                    <a:lstStyle/>
                    <a:p>
                      <a:pPr algn="ctr">
                        <a:lnSpc>
                          <a:spcPct val="100000"/>
                        </a:lnSpc>
                      </a:pPr>
                      <a:r>
                        <a:rPr lang="fr-FR" sz="3200" dirty="0">
                          <a:solidFill>
                            <a:schemeClr val="tx1"/>
                          </a:solidFill>
                          <a:latin typeface="Arial"/>
                          <a:cs typeface="Arial"/>
                        </a:rPr>
                        <a:t>0</a:t>
                      </a:r>
                    </a:p>
                  </a:txBody>
                  <a:tcPr/>
                </a:tc>
                <a:tc>
                  <a:txBody>
                    <a:bodyPr/>
                    <a:lstStyle/>
                    <a:p>
                      <a:pPr algn="ctr">
                        <a:lnSpc>
                          <a:spcPct val="100000"/>
                        </a:lnSpc>
                      </a:pPr>
                      <a:r>
                        <a:rPr lang="fr-FR" sz="3200" dirty="0">
                          <a:solidFill>
                            <a:schemeClr val="tx1"/>
                          </a:solidFill>
                          <a:latin typeface="Arial"/>
                          <a:cs typeface="Arial"/>
                        </a:rPr>
                        <a:t>57</a:t>
                      </a:r>
                    </a:p>
                  </a:txBody>
                  <a:tcPr/>
                </a:tc>
                <a:extLst>
                  <a:ext uri="{0D108BD9-81ED-4DB2-BD59-A6C34878D82A}">
                    <a16:rowId xmlns:a16="http://schemas.microsoft.com/office/drawing/2014/main" val="2054422455"/>
                  </a:ext>
                </a:extLst>
              </a:tr>
              <a:tr h="370840">
                <a:tc vMerge="1">
                  <a:txBody>
                    <a:bodyPr/>
                    <a:lstStyle/>
                    <a:p>
                      <a:endParaRPr lang="fr-FR"/>
                    </a:p>
                  </a:txBody>
                  <a:tcPr/>
                </a:tc>
                <a:tc>
                  <a:txBody>
                    <a:bodyPr/>
                    <a:lstStyle/>
                    <a:p>
                      <a:pPr>
                        <a:lnSpc>
                          <a:spcPct val="100000"/>
                        </a:lnSpc>
                      </a:pPr>
                      <a:r>
                        <a:rPr lang="fr-FR" sz="3200" dirty="0">
                          <a:solidFill>
                            <a:schemeClr val="bg2"/>
                          </a:solidFill>
                          <a:latin typeface="Arial"/>
                          <a:cs typeface="Arial"/>
                        </a:rPr>
                        <a:t>Allocations familiales</a:t>
                      </a:r>
                    </a:p>
                  </a:txBody>
                  <a:tcPr/>
                </a:tc>
                <a:tc>
                  <a:txBody>
                    <a:bodyPr/>
                    <a:lstStyle/>
                    <a:p>
                      <a:pPr algn="ctr">
                        <a:lnSpc>
                          <a:spcPct val="100000"/>
                        </a:lnSpc>
                      </a:pPr>
                      <a:r>
                        <a:rPr lang="fr-FR" sz="3200" dirty="0">
                          <a:solidFill>
                            <a:schemeClr val="bg2"/>
                          </a:solidFill>
                          <a:latin typeface="Arial"/>
                          <a:cs typeface="Arial"/>
                        </a:rPr>
                        <a:t>0</a:t>
                      </a:r>
                    </a:p>
                  </a:txBody>
                  <a:tcPr/>
                </a:tc>
                <a:tc>
                  <a:txBody>
                    <a:bodyPr/>
                    <a:lstStyle/>
                    <a:p>
                      <a:pPr algn="ctr">
                        <a:lnSpc>
                          <a:spcPct val="100000"/>
                        </a:lnSpc>
                      </a:pPr>
                      <a:r>
                        <a:rPr lang="fr-FR" sz="3200" dirty="0">
                          <a:solidFill>
                            <a:schemeClr val="bg2"/>
                          </a:solidFill>
                          <a:latin typeface="Arial"/>
                          <a:cs typeface="Arial"/>
                        </a:rPr>
                        <a:t>0</a:t>
                      </a:r>
                    </a:p>
                  </a:txBody>
                  <a:tcPr/>
                </a:tc>
                <a:extLst>
                  <a:ext uri="{0D108BD9-81ED-4DB2-BD59-A6C34878D82A}">
                    <a16:rowId xmlns:a16="http://schemas.microsoft.com/office/drawing/2014/main" val="1951759847"/>
                  </a:ext>
                </a:extLst>
              </a:tr>
              <a:tr h="370840">
                <a:tc vMerge="1">
                  <a:txBody>
                    <a:bodyPr/>
                    <a:lstStyle/>
                    <a:p>
                      <a:endParaRPr lang="fr-FR"/>
                    </a:p>
                  </a:txBody>
                  <a:tcPr/>
                </a:tc>
                <a:tc>
                  <a:txBody>
                    <a:bodyPr/>
                    <a:lstStyle/>
                    <a:p>
                      <a:pPr>
                        <a:lnSpc>
                          <a:spcPct val="100000"/>
                        </a:lnSpc>
                      </a:pPr>
                      <a:r>
                        <a:rPr lang="fr-FR" sz="3200" dirty="0">
                          <a:solidFill>
                            <a:schemeClr val="bg2"/>
                          </a:solidFill>
                          <a:latin typeface="Arial"/>
                          <a:cs typeface="Arial"/>
                        </a:rPr>
                        <a:t>Contribution à la formation professionnelle</a:t>
                      </a:r>
                    </a:p>
                  </a:txBody>
                  <a:tcPr/>
                </a:tc>
                <a:tc>
                  <a:txBody>
                    <a:bodyPr/>
                    <a:lstStyle/>
                    <a:p>
                      <a:pPr algn="ctr">
                        <a:lnSpc>
                          <a:spcPct val="100000"/>
                        </a:lnSpc>
                      </a:pPr>
                      <a:r>
                        <a:rPr lang="fr-FR" sz="3200" dirty="0">
                          <a:solidFill>
                            <a:schemeClr val="bg2"/>
                          </a:solidFill>
                          <a:latin typeface="Arial"/>
                          <a:cs typeface="Arial"/>
                        </a:rPr>
                        <a:t>118</a:t>
                      </a:r>
                      <a:endParaRPr lang="fr-FR" dirty="0">
                        <a:solidFill>
                          <a:schemeClr val="bg2"/>
                        </a:solidFill>
                      </a:endParaRPr>
                    </a:p>
                  </a:txBody>
                  <a:tcPr/>
                </a:tc>
                <a:tc>
                  <a:txBody>
                    <a:bodyPr/>
                    <a:lstStyle/>
                    <a:p>
                      <a:pPr algn="ctr">
                        <a:lnSpc>
                          <a:spcPct val="100000"/>
                        </a:lnSpc>
                      </a:pPr>
                      <a:r>
                        <a:rPr lang="fr-FR" sz="3200" dirty="0">
                          <a:solidFill>
                            <a:schemeClr val="bg2"/>
                          </a:solidFill>
                          <a:latin typeface="Arial"/>
                          <a:cs typeface="Arial"/>
                        </a:rPr>
                        <a:t>118 </a:t>
                      </a:r>
                      <a:r>
                        <a:rPr lang="fr-FR" sz="3200" baseline="30000" dirty="0">
                          <a:solidFill>
                            <a:schemeClr val="bg2"/>
                          </a:solidFill>
                          <a:latin typeface="Arial"/>
                          <a:cs typeface="Arial"/>
                        </a:rPr>
                        <a:t>(1)</a:t>
                      </a:r>
                    </a:p>
                  </a:txBody>
                  <a:tcPr/>
                </a:tc>
                <a:extLst>
                  <a:ext uri="{0D108BD9-81ED-4DB2-BD59-A6C34878D82A}">
                    <a16:rowId xmlns:a16="http://schemas.microsoft.com/office/drawing/2014/main" val="1085639585"/>
                  </a:ext>
                </a:extLst>
              </a:tr>
              <a:tr h="452288">
                <a:tc vMerge="1">
                  <a:txBody>
                    <a:bodyPr/>
                    <a:lstStyle/>
                    <a:p>
                      <a:endParaRPr lang="fr-FR"/>
                    </a:p>
                  </a:txBody>
                  <a:tcPr/>
                </a:tc>
                <a:tc>
                  <a:txBody>
                    <a:bodyPr/>
                    <a:lstStyle/>
                    <a:p>
                      <a:pPr>
                        <a:lnSpc>
                          <a:spcPct val="100000"/>
                        </a:lnSpc>
                      </a:pPr>
                      <a:r>
                        <a:rPr lang="fr-FR" sz="3200" dirty="0">
                          <a:solidFill>
                            <a:schemeClr val="bg2"/>
                          </a:solidFill>
                          <a:latin typeface="Arial"/>
                          <a:cs typeface="Arial"/>
                        </a:rPr>
                        <a:t>CSG-CRDS</a:t>
                      </a:r>
                    </a:p>
                    <a:p>
                      <a:pPr marL="0" marR="0" lvl="0" indent="0" algn="r" rtl="0" eaLnBrk="1" fontAlgn="auto" latinLnBrk="0" hangingPunct="1">
                        <a:lnSpc>
                          <a:spcPts val="2600"/>
                        </a:lnSpc>
                        <a:spcBef>
                          <a:spcPts val="0"/>
                        </a:spcBef>
                        <a:spcAft>
                          <a:spcPts val="0"/>
                        </a:spcAft>
                        <a:buClrTx/>
                        <a:buSzTx/>
                        <a:buFontTx/>
                        <a:buNone/>
                      </a:pPr>
                      <a:r>
                        <a:rPr lang="fr-FR" sz="3200" b="0" i="1" u="none" strike="noStrike" cap="none" spc="0" baseline="0" dirty="0">
                          <a:solidFill>
                            <a:schemeClr val="bg2"/>
                          </a:solidFill>
                          <a:uFillTx/>
                          <a:latin typeface="Arial"/>
                          <a:ea typeface="+mn-ea"/>
                          <a:cs typeface="Arial"/>
                        </a:rPr>
                        <a:t>   </a:t>
                      </a:r>
                      <a:r>
                        <a:rPr lang="fr-FR" sz="3200" b="0" i="1" u="none" strike="noStrike" cap="none" spc="0" baseline="0" dirty="0">
                          <a:solidFill>
                            <a:schemeClr val="bg2"/>
                          </a:solidFill>
                          <a:uFillTx/>
                          <a:latin typeface="Arial"/>
                          <a:ea typeface="+mn-ea"/>
                          <a:cs typeface="Arial"/>
                          <a:sym typeface="Arial"/>
                        </a:rPr>
                        <a:t> Dont CSG déductible</a:t>
                      </a:r>
                      <a:endParaRPr lang="fr-FR" sz="3200" dirty="0">
                        <a:solidFill>
                          <a:schemeClr val="bg2"/>
                        </a:solidFill>
                        <a:latin typeface="Arial"/>
                        <a:cs typeface="Arial"/>
                      </a:endParaRPr>
                    </a:p>
                  </a:txBody>
                  <a:tcPr/>
                </a:tc>
                <a:tc>
                  <a:txBody>
                    <a:bodyPr/>
                    <a:lstStyle/>
                    <a:p>
                      <a:pPr algn="ctr">
                        <a:lnSpc>
                          <a:spcPct val="100000"/>
                        </a:lnSpc>
                      </a:pPr>
                      <a:r>
                        <a:rPr lang="fr-FR" sz="3200" dirty="0">
                          <a:solidFill>
                            <a:schemeClr val="bg2"/>
                          </a:solidFill>
                          <a:latin typeface="Arial"/>
                          <a:cs typeface="Arial"/>
                        </a:rPr>
                        <a:t>868</a:t>
                      </a:r>
                    </a:p>
                    <a:p>
                      <a:pPr algn="r"/>
                      <a:r>
                        <a:rPr lang="fr-FR" sz="3200" i="1" dirty="0">
                          <a:solidFill>
                            <a:schemeClr val="bg2"/>
                          </a:solidFill>
                          <a:latin typeface="Arial"/>
                          <a:cs typeface="Arial"/>
                        </a:rPr>
                        <a:t>609</a:t>
                      </a:r>
                    </a:p>
                  </a:txBody>
                  <a:tcPr/>
                </a:tc>
                <a:tc>
                  <a:txBody>
                    <a:bodyPr/>
                    <a:lstStyle/>
                    <a:p>
                      <a:pPr algn="ctr">
                        <a:lnSpc>
                          <a:spcPct val="100000"/>
                        </a:lnSpc>
                      </a:pPr>
                      <a:r>
                        <a:rPr lang="fr-FR" sz="3200" dirty="0">
                          <a:solidFill>
                            <a:schemeClr val="bg2"/>
                          </a:solidFill>
                          <a:latin typeface="Arial"/>
                          <a:cs typeface="Arial"/>
                        </a:rPr>
                        <a:t>868</a:t>
                      </a:r>
                    </a:p>
                    <a:p>
                      <a:pPr algn="r"/>
                      <a:r>
                        <a:rPr lang="fr-FR" sz="3200" i="1" dirty="0">
                          <a:solidFill>
                            <a:schemeClr val="bg2"/>
                          </a:solidFill>
                          <a:latin typeface="Arial"/>
                          <a:cs typeface="Arial"/>
                        </a:rPr>
                        <a:t>609</a:t>
                      </a:r>
                      <a:endParaRPr lang="fr-FR" sz="3200" dirty="0">
                        <a:solidFill>
                          <a:schemeClr val="bg2"/>
                        </a:solidFill>
                        <a:latin typeface="Arial"/>
                        <a:cs typeface="Arial"/>
                      </a:endParaRPr>
                    </a:p>
                  </a:txBody>
                  <a:tcPr/>
                </a:tc>
                <a:extLst>
                  <a:ext uri="{0D108BD9-81ED-4DB2-BD59-A6C34878D82A}">
                    <a16:rowId xmlns:a16="http://schemas.microsoft.com/office/drawing/2014/main" val="692989520"/>
                  </a:ext>
                </a:extLst>
              </a:tr>
              <a:tr h="0">
                <a:tc vMerge="1">
                  <a:txBody>
                    <a:bodyPr/>
                    <a:lstStyle/>
                    <a:p>
                      <a:endParaRPr lang="fr-FR"/>
                    </a:p>
                  </a:txBody>
                  <a:tcPr/>
                </a:tc>
                <a:tc>
                  <a:txBody>
                    <a:bodyPr/>
                    <a:lstStyle/>
                    <a:p>
                      <a:pPr algn="l">
                        <a:lnSpc>
                          <a:spcPct val="100000"/>
                        </a:lnSpc>
                        <a:spcBef>
                          <a:spcPts val="0"/>
                        </a:spcBef>
                        <a:spcAft>
                          <a:spcPts val="600"/>
                        </a:spcAft>
                      </a:pPr>
                      <a:r>
                        <a:rPr lang="fr-FR" sz="3200" dirty="0" err="1">
                          <a:solidFill>
                            <a:schemeClr val="bg2"/>
                          </a:solidFill>
                          <a:latin typeface="Arial"/>
                          <a:cs typeface="Arial"/>
                        </a:rPr>
                        <a:t>Curps</a:t>
                      </a:r>
                      <a:r>
                        <a:rPr lang="fr-FR" sz="3200" dirty="0">
                          <a:solidFill>
                            <a:schemeClr val="bg2"/>
                          </a:solidFill>
                          <a:latin typeface="Arial"/>
                          <a:cs typeface="Arial"/>
                        </a:rPr>
                        <a:t> </a:t>
                      </a:r>
                      <a:r>
                        <a:rPr lang="fr-FR" sz="3200" baseline="30000" dirty="0">
                          <a:solidFill>
                            <a:schemeClr val="bg2"/>
                          </a:solidFill>
                          <a:latin typeface="Arial"/>
                          <a:cs typeface="Arial"/>
                        </a:rPr>
                        <a:t>(2)</a:t>
                      </a:r>
                    </a:p>
                  </a:txBody>
                  <a:tcPr/>
                </a:tc>
                <a:tc>
                  <a:txBody>
                    <a:bodyPr/>
                    <a:lstStyle/>
                    <a:p>
                      <a:pPr algn="ctr">
                        <a:lnSpc>
                          <a:spcPct val="100000"/>
                        </a:lnSpc>
                      </a:pPr>
                      <a:r>
                        <a:rPr lang="fr-FR" sz="3200" dirty="0">
                          <a:solidFill>
                            <a:schemeClr val="bg2"/>
                          </a:solidFill>
                          <a:latin typeface="Arial"/>
                          <a:cs typeface="Arial"/>
                        </a:rPr>
                        <a:t>9</a:t>
                      </a:r>
                    </a:p>
                  </a:txBody>
                  <a:tcPr/>
                </a:tc>
                <a:tc>
                  <a:txBody>
                    <a:bodyPr/>
                    <a:lstStyle/>
                    <a:p>
                      <a:pPr algn="ctr">
                        <a:lnSpc>
                          <a:spcPct val="100000"/>
                        </a:lnSpc>
                      </a:pPr>
                      <a:r>
                        <a:rPr lang="fr-FR" sz="3200" dirty="0">
                          <a:solidFill>
                            <a:schemeClr val="bg2"/>
                          </a:solidFill>
                          <a:latin typeface="Arial"/>
                          <a:cs typeface="Arial"/>
                        </a:rPr>
                        <a:t>9</a:t>
                      </a:r>
                    </a:p>
                  </a:txBody>
                  <a:tcPr/>
                </a:tc>
                <a:extLst>
                  <a:ext uri="{0D108BD9-81ED-4DB2-BD59-A6C34878D82A}">
                    <a16:rowId xmlns:a16="http://schemas.microsoft.com/office/drawing/2014/main" val="1566632558"/>
                  </a:ext>
                </a:extLst>
              </a:tr>
              <a:tr h="370840">
                <a:tc rowSpan="4">
                  <a:txBody>
                    <a:bodyPr/>
                    <a:lstStyle/>
                    <a:p>
                      <a:pPr algn="ctr"/>
                      <a:endParaRPr lang="fr-FR" sz="3200" b="1" dirty="0">
                        <a:latin typeface="Arial" panose="020B0604020202020204" pitchFamily="34" charset="0"/>
                        <a:cs typeface="Arial" panose="020B0604020202020204" pitchFamily="34" charset="0"/>
                      </a:endParaRPr>
                    </a:p>
                    <a:p>
                      <a:pPr marL="0" marR="0" lvl="0" indent="0" algn="ctr" defTabSz="825500" rtl="0" eaLnBrk="1" fontAlgn="auto" latinLnBrk="0" hangingPunct="1">
                        <a:lnSpc>
                          <a:spcPts val="2600"/>
                        </a:lnSpc>
                        <a:spcBef>
                          <a:spcPts val="0"/>
                        </a:spcBef>
                        <a:spcAft>
                          <a:spcPts val="0"/>
                        </a:spcAft>
                        <a:buClrTx/>
                        <a:buSzTx/>
                        <a:buFontTx/>
                        <a:buNone/>
                        <a:tabLst/>
                        <a:defRPr/>
                      </a:pPr>
                      <a:endParaRPr lang="fr-FR" sz="3200" b="1" i="0" u="sng" strike="noStrike" cap="none" spc="0" baseline="0" dirty="0">
                        <a:solidFill>
                          <a:schemeClr val="tx1"/>
                        </a:solidFill>
                        <a:effectLst/>
                        <a:uFillTx/>
                        <a:latin typeface="Arial" panose="020B0604020202020204" pitchFamily="34" charset="0"/>
                        <a:ea typeface="+mn-ea"/>
                        <a:cs typeface="Arial" panose="020B0604020202020204" pitchFamily="34" charset="0"/>
                        <a:sym typeface="Arial"/>
                        <a:hlinkClick r:id="rId3"/>
                      </a:endParaRPr>
                    </a:p>
                    <a:p>
                      <a:pPr marL="0" marR="0" lvl="0" indent="0" algn="ctr" defTabSz="825500" rtl="0" eaLnBrk="1" fontAlgn="auto" latinLnBrk="0" hangingPunct="1">
                        <a:lnSpc>
                          <a:spcPts val="2600"/>
                        </a:lnSpc>
                        <a:spcBef>
                          <a:spcPts val="0"/>
                        </a:spcBef>
                        <a:spcAft>
                          <a:spcPts val="0"/>
                        </a:spcAft>
                        <a:buClrTx/>
                        <a:buSzTx/>
                        <a:buFontTx/>
                        <a:buNone/>
                        <a:tabLst/>
                        <a:defRPr/>
                      </a:pPr>
                      <a:endParaRPr lang="fr-FR" sz="3200" b="1" i="0" u="sng" strike="noStrike" cap="none" spc="0" baseline="0" dirty="0">
                        <a:solidFill>
                          <a:schemeClr val="tx1"/>
                        </a:solidFill>
                        <a:effectLst/>
                        <a:uFillTx/>
                        <a:latin typeface="Arial" panose="020B0604020202020204" pitchFamily="34" charset="0"/>
                        <a:ea typeface="+mn-ea"/>
                        <a:cs typeface="Arial" panose="020B0604020202020204" pitchFamily="34" charset="0"/>
                        <a:sym typeface="Arial"/>
                        <a:hlinkClick r:id="rId3"/>
                      </a:endParaRPr>
                    </a:p>
                    <a:p>
                      <a:pPr marL="0" marR="0" lvl="0" indent="0" algn="ctr" defTabSz="825500" rtl="0" eaLnBrk="1" fontAlgn="auto" latinLnBrk="0" hangingPunct="1">
                        <a:lnSpc>
                          <a:spcPts val="2600"/>
                        </a:lnSpc>
                        <a:spcBef>
                          <a:spcPts val="0"/>
                        </a:spcBef>
                        <a:spcAft>
                          <a:spcPts val="0"/>
                        </a:spcAft>
                        <a:buClrTx/>
                        <a:buSzTx/>
                        <a:buFontTx/>
                        <a:buNone/>
                        <a:tabLst/>
                        <a:defRPr/>
                      </a:pPr>
                      <a:endParaRPr lang="fr-FR" sz="3200" b="1" i="0" u="sng" strike="noStrike" cap="none" spc="0" baseline="0" dirty="0">
                        <a:solidFill>
                          <a:schemeClr val="tx1"/>
                        </a:solidFill>
                        <a:effectLst/>
                        <a:uFillTx/>
                        <a:latin typeface="Arial" panose="020B0604020202020204" pitchFamily="34" charset="0"/>
                        <a:ea typeface="+mn-ea"/>
                        <a:cs typeface="Arial" panose="020B0604020202020204" pitchFamily="34" charset="0"/>
                        <a:sym typeface="Arial"/>
                        <a:hlinkClick r:id="rId3"/>
                      </a:endParaRPr>
                    </a:p>
                    <a:p>
                      <a:pPr marL="0" marR="0" lvl="0" indent="0" algn="ctr" defTabSz="825500" rtl="0" eaLnBrk="1" fontAlgn="auto" latinLnBrk="0" hangingPunct="1">
                        <a:lnSpc>
                          <a:spcPts val="2600"/>
                        </a:lnSpc>
                        <a:spcBef>
                          <a:spcPts val="0"/>
                        </a:spcBef>
                        <a:spcAft>
                          <a:spcPts val="0"/>
                        </a:spcAft>
                        <a:buClrTx/>
                        <a:buSzTx/>
                        <a:buFontTx/>
                        <a:buNone/>
                        <a:tabLst/>
                        <a:defRPr/>
                      </a:pPr>
                      <a:r>
                        <a:rPr lang="fr-FR" sz="3200" b="1" i="0" u="sng" strike="noStrike" cap="none" spc="0" baseline="0" dirty="0">
                          <a:solidFill>
                            <a:schemeClr val="tx1"/>
                          </a:solidFill>
                          <a:effectLst/>
                          <a:uFillTx/>
                          <a:latin typeface="Arial"/>
                          <a:ea typeface="+mn-ea"/>
                          <a:cs typeface="Arial"/>
                          <a:sym typeface="Arial"/>
                          <a:hlinkClick r:id="rId4"/>
                        </a:rPr>
                        <a:t>Carpimko</a:t>
                      </a:r>
                      <a:endParaRPr lang="fr-FR" sz="3200" b="1" dirty="0">
                        <a:latin typeface="Arial"/>
                        <a:cs typeface="Arial"/>
                      </a:endParaRPr>
                    </a:p>
                  </a:txBody>
                  <a:tcPr>
                    <a:solidFill>
                      <a:srgbClr val="FFC000"/>
                    </a:solidFill>
                  </a:tcPr>
                </a:tc>
                <a:tc>
                  <a:txBody>
                    <a:bodyPr/>
                    <a:lstStyle/>
                    <a:p>
                      <a:pPr>
                        <a:lnSpc>
                          <a:spcPct val="100000"/>
                        </a:lnSpc>
                      </a:pPr>
                      <a:r>
                        <a:rPr lang="fr-FR" sz="3200" dirty="0">
                          <a:solidFill>
                            <a:schemeClr val="bg2"/>
                          </a:solidFill>
                          <a:latin typeface="Arial"/>
                          <a:cs typeface="Arial"/>
                        </a:rPr>
                        <a:t>Retraite de base</a:t>
                      </a:r>
                    </a:p>
                  </a:txBody>
                  <a:tcPr/>
                </a:tc>
                <a:tc>
                  <a:txBody>
                    <a:bodyPr/>
                    <a:lstStyle/>
                    <a:p>
                      <a:pPr algn="ctr">
                        <a:lnSpc>
                          <a:spcPct val="100000"/>
                        </a:lnSpc>
                      </a:pPr>
                      <a:r>
                        <a:rPr lang="fr-FR" sz="3200" dirty="0">
                          <a:solidFill>
                            <a:schemeClr val="bg2"/>
                          </a:solidFill>
                          <a:latin typeface="Arial"/>
                          <a:cs typeface="Arial"/>
                        </a:rPr>
                        <a:t>0</a:t>
                      </a:r>
                    </a:p>
                  </a:txBody>
                  <a:tcPr/>
                </a:tc>
                <a:tc>
                  <a:txBody>
                    <a:bodyPr/>
                    <a:lstStyle/>
                    <a:p>
                      <a:pPr lvl="0" algn="ctr">
                        <a:lnSpc>
                          <a:spcPct val="100000"/>
                        </a:lnSpc>
                        <a:buNone/>
                      </a:pPr>
                      <a:r>
                        <a:rPr lang="fr-FR" sz="3200" dirty="0">
                          <a:solidFill>
                            <a:schemeClr val="bg2"/>
                          </a:solidFill>
                          <a:latin typeface="Arial"/>
                          <a:cs typeface="Arial"/>
                        </a:rPr>
                        <a:t>904</a:t>
                      </a:r>
                      <a:r>
                        <a:rPr lang="fr-FR" sz="3200" baseline="30000" dirty="0">
                          <a:solidFill>
                            <a:schemeClr val="bg2"/>
                          </a:solidFill>
                          <a:latin typeface="Arial"/>
                          <a:cs typeface="Arial"/>
                        </a:rPr>
                        <a:t>(3)</a:t>
                      </a:r>
                      <a:endParaRPr lang="fr-FR" sz="3200" baseline="30000" dirty="0">
                        <a:solidFill>
                          <a:schemeClr val="bg2"/>
                        </a:solidFill>
                      </a:endParaRPr>
                    </a:p>
                  </a:txBody>
                  <a:tcPr/>
                </a:tc>
                <a:extLst>
                  <a:ext uri="{0D108BD9-81ED-4DB2-BD59-A6C34878D82A}">
                    <a16:rowId xmlns:a16="http://schemas.microsoft.com/office/drawing/2014/main" val="3400732472"/>
                  </a:ext>
                </a:extLst>
              </a:tr>
              <a:tr h="657492">
                <a:tc vMerge="1">
                  <a:txBody>
                    <a:bodyPr/>
                    <a:lstStyle/>
                    <a:p>
                      <a:endParaRPr lang="fr-FR"/>
                    </a:p>
                  </a:txBody>
                  <a:tcPr/>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fr-FR" sz="3200" b="0" i="0" u="none" strike="noStrike" cap="none" spc="0" baseline="0" dirty="0">
                          <a:solidFill>
                            <a:schemeClr val="bg2"/>
                          </a:solidFill>
                          <a:uFillTx/>
                          <a:latin typeface="Arial"/>
                          <a:ea typeface="+mn-ea"/>
                          <a:cs typeface="Arial"/>
                          <a:sym typeface="Arial"/>
                        </a:rPr>
                        <a:t>Régime complémentaire</a:t>
                      </a:r>
                    </a:p>
                  </a:txBody>
                  <a:tcPr/>
                </a:tc>
                <a:tc>
                  <a:txBody>
                    <a:bodyPr/>
                    <a:lstStyle/>
                    <a:p>
                      <a:pPr marL="0" marR="0" indent="0" algn="ctr" defTabSz="825500" rtl="0" latinLnBrk="0">
                        <a:lnSpc>
                          <a:spcPct val="100000"/>
                        </a:lnSpc>
                        <a:spcBef>
                          <a:spcPts val="0"/>
                        </a:spcBef>
                        <a:spcAft>
                          <a:spcPts val="0"/>
                        </a:spcAft>
                        <a:buClrTx/>
                        <a:buSzTx/>
                        <a:buFontTx/>
                        <a:buNone/>
                        <a:tabLst/>
                      </a:pPr>
                      <a:r>
                        <a:rPr lang="fr-FR" sz="3200" b="0" i="0" u="none" strike="noStrike" cap="none" spc="0" baseline="0" dirty="0">
                          <a:solidFill>
                            <a:schemeClr val="bg2"/>
                          </a:solidFill>
                          <a:uFillTx/>
                          <a:latin typeface="Arial"/>
                          <a:ea typeface="+mn-ea"/>
                          <a:cs typeface="Arial"/>
                          <a:sym typeface="Arial"/>
                        </a:rPr>
                        <a:t> 2 312</a:t>
                      </a:r>
                    </a:p>
                  </a:txBody>
                  <a:tcPr/>
                </a:tc>
                <a:tc>
                  <a:txBody>
                    <a:bodyPr/>
                    <a:lstStyle/>
                    <a:p>
                      <a:pPr marL="0" marR="0" indent="0" algn="ctr" defTabSz="825500" rtl="0" latinLnBrk="0">
                        <a:lnSpc>
                          <a:spcPct val="100000"/>
                        </a:lnSpc>
                        <a:spcBef>
                          <a:spcPts val="0"/>
                        </a:spcBef>
                        <a:spcAft>
                          <a:spcPts val="0"/>
                        </a:spcAft>
                        <a:buClrTx/>
                        <a:buSzTx/>
                        <a:buFontTx/>
                        <a:buNone/>
                        <a:tabLst/>
                      </a:pPr>
                      <a:r>
                        <a:rPr lang="fr-FR" sz="3200" b="0" i="0" u="none" strike="noStrike" cap="none" spc="0" baseline="0" dirty="0">
                          <a:solidFill>
                            <a:schemeClr val="bg2"/>
                          </a:solidFill>
                          <a:uFillTx/>
                          <a:latin typeface="Arial"/>
                          <a:ea typeface="+mn-ea"/>
                          <a:cs typeface="Arial"/>
                          <a:sym typeface="Arial"/>
                        </a:rPr>
                        <a:t>2 312</a:t>
                      </a:r>
                      <a:r>
                        <a:rPr lang="fr-FR" sz="3200" baseline="30000" dirty="0">
                          <a:solidFill>
                            <a:schemeClr val="bg2"/>
                          </a:solidFill>
                          <a:latin typeface="Arial"/>
                          <a:cs typeface="Arial"/>
                        </a:rPr>
                        <a:t>(3)</a:t>
                      </a:r>
                      <a:endParaRPr lang="fr-FR" sz="3200" b="0" i="0" u="none" strike="noStrike" cap="none" spc="0" baseline="0" dirty="0">
                        <a:solidFill>
                          <a:schemeClr val="bg2"/>
                        </a:solidFill>
                        <a:uFillTx/>
                        <a:latin typeface="Arial"/>
                        <a:ea typeface="+mn-ea"/>
                        <a:cs typeface="Arial"/>
                        <a:sym typeface="Arial"/>
                      </a:endParaRPr>
                    </a:p>
                  </a:txBody>
                  <a:tcPr/>
                </a:tc>
                <a:extLst>
                  <a:ext uri="{0D108BD9-81ED-4DB2-BD59-A6C34878D82A}">
                    <a16:rowId xmlns:a16="http://schemas.microsoft.com/office/drawing/2014/main" val="338257300"/>
                  </a:ext>
                </a:extLst>
              </a:tr>
              <a:tr h="757006">
                <a:tc vMerge="1">
                  <a:txBody>
                    <a:bodyPr/>
                    <a:lstStyle/>
                    <a:p>
                      <a:endParaRPr lang="fr-FR"/>
                    </a:p>
                  </a:txBody>
                  <a:tcPr/>
                </a:tc>
                <a:tc>
                  <a:txBody>
                    <a:bodyPr/>
                    <a:lstStyle/>
                    <a:p>
                      <a:pPr>
                        <a:lnSpc>
                          <a:spcPct val="100000"/>
                        </a:lnSpc>
                      </a:pPr>
                      <a:r>
                        <a:rPr lang="fr-FR" sz="3200" b="0" i="0" u="none" strike="noStrike" cap="none" spc="0" baseline="0" dirty="0">
                          <a:solidFill>
                            <a:schemeClr val="bg2"/>
                          </a:solidFill>
                          <a:uFillTx/>
                          <a:latin typeface="Arial"/>
                          <a:ea typeface="+mn-ea"/>
                          <a:cs typeface="Arial"/>
                          <a:sym typeface="Arial"/>
                        </a:rPr>
                        <a:t>Régime de l’avantage social vieillesse </a:t>
                      </a:r>
                      <a:r>
                        <a:rPr lang="fr-FR" sz="1800" b="0" i="0" u="none" strike="noStrike" cap="none" spc="0" baseline="0" dirty="0">
                          <a:solidFill>
                            <a:schemeClr val="bg2"/>
                          </a:solidFill>
                          <a:uFillTx/>
                          <a:latin typeface="Arial"/>
                          <a:ea typeface="+mn-ea"/>
                          <a:cs typeface="Arial"/>
                          <a:sym typeface="Arial"/>
                        </a:rPr>
                        <a:t>	</a:t>
                      </a:r>
                    </a:p>
                  </a:txBody>
                  <a:tcPr/>
                </a:tc>
                <a:tc>
                  <a:txBody>
                    <a:bodyPr/>
                    <a:lstStyle/>
                    <a:p>
                      <a:pPr marL="0" marR="0" indent="0" algn="ctr" defTabSz="825500" rtl="0" latinLnBrk="0">
                        <a:lnSpc>
                          <a:spcPct val="100000"/>
                        </a:lnSpc>
                        <a:spcBef>
                          <a:spcPts val="0"/>
                        </a:spcBef>
                        <a:spcAft>
                          <a:spcPts val="0"/>
                        </a:spcAft>
                        <a:buClrTx/>
                        <a:buSzTx/>
                        <a:buFontTx/>
                        <a:buNone/>
                        <a:tabLst/>
                      </a:pPr>
                      <a:r>
                        <a:rPr lang="fr-FR" sz="3200" b="0" i="0" u="none" strike="noStrike" cap="none" spc="0" baseline="0" dirty="0">
                          <a:solidFill>
                            <a:schemeClr val="bg2"/>
                          </a:solidFill>
                          <a:uFillTx/>
                          <a:latin typeface="Arial"/>
                          <a:ea typeface="+mn-ea"/>
                          <a:cs typeface="Arial"/>
                          <a:sym typeface="Arial"/>
                        </a:rPr>
                        <a:t>222</a:t>
                      </a:r>
                    </a:p>
                  </a:txBody>
                  <a:tcPr/>
                </a:tc>
                <a:tc>
                  <a:txBody>
                    <a:bodyPr/>
                    <a:lstStyle/>
                    <a:p>
                      <a:pPr marL="0" marR="0" indent="0" algn="ctr" defTabSz="825500" rtl="0" latinLnBrk="0">
                        <a:lnSpc>
                          <a:spcPct val="100000"/>
                        </a:lnSpc>
                        <a:spcBef>
                          <a:spcPts val="0"/>
                        </a:spcBef>
                        <a:spcAft>
                          <a:spcPts val="0"/>
                        </a:spcAft>
                        <a:buClrTx/>
                        <a:buSzTx/>
                        <a:buFontTx/>
                        <a:buNone/>
                        <a:tabLst/>
                      </a:pPr>
                      <a:r>
                        <a:rPr lang="fr-FR" sz="3200" b="0" i="0" u="none" strike="noStrike" cap="none" spc="0" baseline="0" dirty="0">
                          <a:solidFill>
                            <a:schemeClr val="bg2"/>
                          </a:solidFill>
                          <a:uFillTx/>
                          <a:latin typeface="Arial"/>
                          <a:ea typeface="+mn-ea"/>
                          <a:cs typeface="Arial"/>
                          <a:sym typeface="Arial"/>
                        </a:rPr>
                        <a:t>222</a:t>
                      </a:r>
                      <a:r>
                        <a:rPr lang="fr-FR" sz="3200" baseline="30000" dirty="0">
                          <a:solidFill>
                            <a:schemeClr val="bg2"/>
                          </a:solidFill>
                          <a:latin typeface="Arial"/>
                          <a:cs typeface="Arial"/>
                        </a:rPr>
                        <a:t>(3)</a:t>
                      </a:r>
                      <a:endParaRPr lang="fr-FR" sz="3200" b="0" i="0" u="none" strike="noStrike" cap="none" spc="0" baseline="0" dirty="0">
                        <a:solidFill>
                          <a:schemeClr val="bg2"/>
                        </a:solidFill>
                        <a:uFillTx/>
                        <a:latin typeface="Arial"/>
                        <a:ea typeface="+mn-ea"/>
                        <a:cs typeface="Arial"/>
                        <a:sym typeface="Arial"/>
                      </a:endParaRPr>
                    </a:p>
                  </a:txBody>
                  <a:tcPr/>
                </a:tc>
                <a:extLst>
                  <a:ext uri="{0D108BD9-81ED-4DB2-BD59-A6C34878D82A}">
                    <a16:rowId xmlns:a16="http://schemas.microsoft.com/office/drawing/2014/main" val="3179515732"/>
                  </a:ext>
                </a:extLst>
              </a:tr>
              <a:tr h="882970">
                <a:tc vMerge="1">
                  <a:txBody>
                    <a:bodyPr/>
                    <a:lstStyle/>
                    <a:p>
                      <a:endParaRPr lang="fr-F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3200" b="0" i="0" u="none" strike="noStrike" cap="none" spc="0" baseline="0" dirty="0">
                          <a:solidFill>
                            <a:schemeClr val="bg2"/>
                          </a:solidFill>
                          <a:uFillTx/>
                          <a:latin typeface="Arial"/>
                          <a:ea typeface="+mn-ea"/>
                          <a:cs typeface="Arial"/>
                          <a:sym typeface="Arial"/>
                        </a:rPr>
                        <a:t>Invalidité-décès</a:t>
                      </a:r>
                      <a:r>
                        <a:rPr lang="fr-FR" sz="3200" b="0" i="0" u="none" strike="noStrike" cap="none" spc="0" baseline="0" dirty="0">
                          <a:solidFill>
                            <a:schemeClr val="bg2"/>
                          </a:solidFill>
                          <a:uFillTx/>
                          <a:latin typeface="Arial"/>
                          <a:ea typeface="+mn-ea"/>
                          <a:cs typeface="Arial"/>
                        </a:rPr>
                        <a:t> </a:t>
                      </a:r>
                      <a:endParaRPr lang="fr-FR" sz="3200" b="0"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fr-FR" sz="3200" b="0" i="0" u="none" strike="noStrike" cap="none" spc="0" baseline="0" dirty="0">
                          <a:solidFill>
                            <a:schemeClr val="bg2"/>
                          </a:solidFill>
                          <a:uFillTx/>
                          <a:latin typeface="Arial"/>
                          <a:ea typeface="+mn-ea"/>
                          <a:cs typeface="Arial"/>
                          <a:sym typeface="Arial"/>
                        </a:rPr>
                        <a:t>1 022</a:t>
                      </a:r>
                    </a:p>
                  </a:txBody>
                  <a:tcPr/>
                </a:tc>
                <a:tc>
                  <a:txBody>
                    <a:bodyPr/>
                    <a:lstStyle/>
                    <a:p>
                      <a:pPr marL="0" marR="0" lvl="0" indent="0" algn="ctr" defTabSz="825500" rtl="0" latinLnBrk="0">
                        <a:lnSpc>
                          <a:spcPct val="100000"/>
                        </a:lnSpc>
                        <a:spcBef>
                          <a:spcPts val="0"/>
                        </a:spcBef>
                        <a:spcAft>
                          <a:spcPts val="0"/>
                        </a:spcAft>
                        <a:buClrTx/>
                        <a:buSzTx/>
                        <a:buFontTx/>
                        <a:buNone/>
                        <a:tabLst/>
                      </a:pPr>
                      <a:r>
                        <a:rPr lang="fr-FR" sz="3200" b="0" i="0" u="none" strike="noStrike" cap="none" spc="0" baseline="0" dirty="0">
                          <a:solidFill>
                            <a:schemeClr val="bg2"/>
                          </a:solidFill>
                          <a:uFillTx/>
                          <a:latin typeface="Arial"/>
                          <a:ea typeface="+mn-ea"/>
                          <a:cs typeface="Arial"/>
                          <a:sym typeface="Arial"/>
                        </a:rPr>
                        <a:t>1 022</a:t>
                      </a:r>
                      <a:r>
                        <a:rPr lang="fr-FR" sz="3200" baseline="30000" dirty="0">
                          <a:solidFill>
                            <a:schemeClr val="bg2"/>
                          </a:solidFill>
                          <a:latin typeface="Arial"/>
                          <a:cs typeface="Arial"/>
                        </a:rPr>
                        <a:t>(3)</a:t>
                      </a:r>
                      <a:endParaRPr lang="fr-FR" sz="3200" b="0" i="0" u="none" strike="noStrike" cap="none" spc="0" baseline="0" dirty="0">
                        <a:solidFill>
                          <a:schemeClr val="bg2"/>
                        </a:solidFill>
                        <a:uFillTx/>
                        <a:latin typeface="Arial"/>
                        <a:ea typeface="+mn-ea"/>
                        <a:cs typeface="Arial"/>
                        <a:sym typeface="Arial"/>
                      </a:endParaRPr>
                    </a:p>
                  </a:txBody>
                  <a:tcPr/>
                </a:tc>
                <a:extLst>
                  <a:ext uri="{0D108BD9-81ED-4DB2-BD59-A6C34878D82A}">
                    <a16:rowId xmlns:a16="http://schemas.microsoft.com/office/drawing/2014/main" val="2788051174"/>
                  </a:ext>
                </a:extLst>
              </a:tr>
              <a:tr h="370840">
                <a:tc>
                  <a:txBody>
                    <a:bodyPr/>
                    <a:lstStyle/>
                    <a:p>
                      <a:endParaRPr lang="fr-FR" b="1">
                        <a:latin typeface="Arial" panose="020B0604020202020204" pitchFamily="34" charset="0"/>
                        <a:cs typeface="Arial" panose="020B0604020202020204" pitchFamily="34" charset="0"/>
                      </a:endParaRPr>
                    </a:p>
                  </a:txBody>
                  <a:tcPr>
                    <a:solidFill>
                      <a:srgbClr val="FFC000"/>
                    </a:solidFill>
                  </a:tcPr>
                </a:tc>
                <a:tc>
                  <a:txBody>
                    <a:bodyPr/>
                    <a:lstStyle/>
                    <a:p>
                      <a:pPr marL="0" algn="r">
                        <a:lnSpc>
                          <a:spcPct val="100000"/>
                        </a:lnSpc>
                        <a:spcAft>
                          <a:spcPts val="0"/>
                        </a:spcAft>
                      </a:pPr>
                      <a:r>
                        <a:rPr lang="fr-FR" sz="3200" b="1" dirty="0">
                          <a:solidFill>
                            <a:schemeClr val="bg2"/>
                          </a:solidFill>
                          <a:latin typeface="Arial"/>
                          <a:cs typeface="Arial"/>
                        </a:rPr>
                        <a:t>TOTAL</a:t>
                      </a:r>
                    </a:p>
                  </a:txBody>
                  <a:tcPr>
                    <a:solidFill>
                      <a:schemeClr val="accent4">
                        <a:lumMod val="60000"/>
                        <a:lumOff val="40000"/>
                      </a:schemeClr>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fr-FR" sz="3200" b="1" i="0" u="none" strike="noStrike" cap="none" spc="0" baseline="0" dirty="0">
                          <a:solidFill>
                            <a:schemeClr val="bg2"/>
                          </a:solidFill>
                          <a:uFillTx/>
                          <a:latin typeface="Arial"/>
                          <a:ea typeface="+mn-ea"/>
                          <a:cs typeface="Arial"/>
                          <a:sym typeface="Arial"/>
                        </a:rPr>
                        <a:t>4 551 €</a:t>
                      </a:r>
                    </a:p>
                  </a:txBody>
                  <a:tcPr>
                    <a:solidFill>
                      <a:schemeClr val="accent4">
                        <a:lumMod val="60000"/>
                        <a:lumOff val="40000"/>
                      </a:schemeClr>
                    </a:solidFill>
                  </a:tcPr>
                </a:tc>
                <a:tc>
                  <a:txBody>
                    <a:bodyPr/>
                    <a:lstStyle/>
                    <a:p>
                      <a:pPr marL="0" marR="0" indent="0" algn="ctr" defTabSz="825500" rtl="0" latinLnBrk="0">
                        <a:lnSpc>
                          <a:spcPct val="100000"/>
                        </a:lnSpc>
                        <a:spcBef>
                          <a:spcPts val="0"/>
                        </a:spcBef>
                        <a:spcAft>
                          <a:spcPts val="0"/>
                        </a:spcAft>
                        <a:buClrTx/>
                        <a:buSzTx/>
                        <a:buFontTx/>
                        <a:buNone/>
                        <a:tabLst/>
                      </a:pPr>
                      <a:r>
                        <a:rPr lang="fr-FR" sz="3200" b="1" i="0" u="none" strike="noStrike" cap="none" spc="0" baseline="0" dirty="0">
                          <a:solidFill>
                            <a:schemeClr val="bg2"/>
                          </a:solidFill>
                          <a:uFillTx/>
                          <a:latin typeface="Arial"/>
                          <a:ea typeface="+mn-ea"/>
                          <a:cs typeface="Arial"/>
                          <a:sym typeface="Arial"/>
                        </a:rPr>
                        <a:t>5 512 €</a:t>
                      </a:r>
                    </a:p>
                  </a:txBody>
                  <a:tcPr>
                    <a:solidFill>
                      <a:schemeClr val="accent4">
                        <a:lumMod val="60000"/>
                        <a:lumOff val="40000"/>
                      </a:schemeClr>
                    </a:solidFill>
                  </a:tcPr>
                </a:tc>
                <a:extLst>
                  <a:ext uri="{0D108BD9-81ED-4DB2-BD59-A6C34878D82A}">
                    <a16:rowId xmlns:a16="http://schemas.microsoft.com/office/drawing/2014/main" val="4131898136"/>
                  </a:ext>
                </a:extLst>
              </a:tr>
            </a:tbl>
          </a:graphicData>
        </a:graphic>
      </p:graphicFrame>
      <p:sp>
        <p:nvSpPr>
          <p:cNvPr id="8" name="ZoneTexte 7">
            <a:extLst>
              <a:ext uri="{FF2B5EF4-FFF2-40B4-BE49-F238E27FC236}">
                <a16:creationId xmlns:a16="http://schemas.microsoft.com/office/drawing/2014/main" id="{A85BD18C-5B59-4A7A-8C26-18E44DCEC42F}"/>
              </a:ext>
            </a:extLst>
          </p:cNvPr>
          <p:cNvSpPr txBox="1"/>
          <p:nvPr/>
        </p:nvSpPr>
        <p:spPr>
          <a:xfrm>
            <a:off x="1020229" y="11341476"/>
            <a:ext cx="14281974"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defRPr/>
            </a:pPr>
            <a:r>
              <a:rPr lang="fr-FR" sz="2000" dirty="0">
                <a:solidFill>
                  <a:schemeClr val="tx1"/>
                </a:solidFill>
                <a:latin typeface="Calibri"/>
                <a:cs typeface="Calibri"/>
              </a:rPr>
              <a:t>(1</a:t>
            </a:r>
            <a:r>
              <a:rPr lang="fr-FR" sz="2000" dirty="0">
                <a:latin typeface="Calibri"/>
                <a:cs typeface="Calibri"/>
              </a:rPr>
              <a:t>)</a:t>
            </a:r>
            <a:r>
              <a:rPr kumimoji="0" lang="fr-FR" sz="2000" b="0" i="0" u="none" strike="noStrike" kern="0" cap="none" spc="0" normalizeH="0" baseline="0" noProof="0" dirty="0">
                <a:ln>
                  <a:noFill/>
                </a:ln>
                <a:solidFill>
                  <a:srgbClr val="5E5E5E"/>
                </a:solidFill>
                <a:effectLst/>
                <a:uLnTx/>
                <a:uFillTx/>
                <a:latin typeface="Calibri"/>
                <a:cs typeface="Calibri"/>
                <a:sym typeface="Helvetica Neue"/>
              </a:rPr>
              <a:t> Données </a:t>
            </a:r>
            <a:r>
              <a:rPr lang="fr-FR" sz="2000" dirty="0">
                <a:latin typeface="Calibri"/>
                <a:cs typeface="Calibri"/>
              </a:rPr>
              <a:t>2025</a:t>
            </a:r>
            <a:r>
              <a:rPr kumimoji="0" lang="fr-FR" sz="2000" b="0" i="0" u="none" strike="noStrike" kern="0" cap="none" spc="0" normalizeH="0" baseline="0" noProof="0" dirty="0">
                <a:ln>
                  <a:noFill/>
                </a:ln>
                <a:solidFill>
                  <a:srgbClr val="5E5E5E"/>
                </a:solidFill>
                <a:effectLst/>
                <a:uLnTx/>
                <a:uFillTx/>
                <a:latin typeface="Calibri"/>
                <a:cs typeface="Calibri"/>
                <a:sym typeface="Helvetica Neue"/>
              </a:rPr>
              <a:t>.</a:t>
            </a:r>
            <a:r>
              <a:rPr lang="fr-FR" sz="2000" dirty="0">
                <a:latin typeface="Calibri"/>
                <a:cs typeface="Calibri"/>
              </a:rPr>
              <a:t> </a:t>
            </a:r>
            <a:endParaRPr lang="fr-FR" sz="2000" b="0" i="0" u="none" strike="noStrike" kern="0" cap="none" spc="0" normalizeH="0" baseline="0" noProof="0" dirty="0">
              <a:ln>
                <a:noFill/>
              </a:ln>
              <a:solidFill>
                <a:srgbClr val="5E5E5E"/>
              </a:solidFill>
              <a:effectLst/>
              <a:uLnTx/>
              <a:uFillTx/>
              <a:latin typeface="Calibri" panose="020F0502020204030204" pitchFamily="34" charset="0"/>
              <a:cs typeface="Calibri" panose="020F0502020204030204" pitchFamily="34" charset="0"/>
            </a:endParaRPr>
          </a:p>
          <a:p>
            <a:pPr algn="l">
              <a:defRPr/>
            </a:pPr>
            <a:r>
              <a:rPr lang="fr-FR" sz="2000" dirty="0">
                <a:latin typeface="Calibri"/>
                <a:cs typeface="Calibri"/>
              </a:rPr>
              <a:t>(2)</a:t>
            </a:r>
            <a:r>
              <a:rPr kumimoji="0" lang="fr-FR" sz="2000" b="0" i="0" u="none" strike="noStrike" kern="0" cap="none" spc="0" normalizeH="0" baseline="0" noProof="0" dirty="0">
                <a:ln>
                  <a:noFill/>
                </a:ln>
                <a:solidFill>
                  <a:srgbClr val="5E5E5E"/>
                </a:solidFill>
                <a:effectLst/>
                <a:uLnTx/>
                <a:uFillTx/>
                <a:latin typeface="Calibri"/>
                <a:cs typeface="Calibri"/>
                <a:sym typeface="Helvetica Neue"/>
              </a:rPr>
              <a:t> Excepté pour les remplaçants.</a:t>
            </a:r>
          </a:p>
          <a:p>
            <a:pPr algn="l">
              <a:defRPr/>
            </a:pPr>
            <a:r>
              <a:rPr kumimoji="0" lang="fr-FR" sz="20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Helvetica Neue"/>
              </a:rPr>
              <a:t>(3) Données 2025. Les données 2026 seront votées par le CA en fin d’année 2025.</a:t>
            </a:r>
          </a:p>
          <a:p>
            <a:pPr algn="l">
              <a:defRPr/>
            </a:pPr>
            <a:r>
              <a:rPr lang="fr-FR" sz="2000" dirty="0">
                <a:latin typeface="Calibri"/>
                <a:cs typeface="Calibri"/>
              </a:rPr>
              <a:t> </a:t>
            </a:r>
            <a:endParaRPr lang="fr-FR" sz="2000" b="0" i="0" u="none" strike="noStrike" kern="0" cap="none" spc="0" normalizeH="0" baseline="0" noProof="0" dirty="0">
              <a:ln>
                <a:noFill/>
              </a:ln>
              <a:solidFill>
                <a:srgbClr val="5E5E5E"/>
              </a:solidFill>
              <a:effectLst/>
              <a:uLnTx/>
              <a:uFillTx/>
              <a:latin typeface="Calibri" panose="020F0502020204030204" pitchFamily="34" charset="0"/>
              <a:cs typeface="Calibri" panose="020F0502020204030204" pitchFamily="34" charset="0"/>
            </a:endParaRPr>
          </a:p>
          <a:p>
            <a:pPr marL="0" marR="0" lvl="0" indent="0" algn="l" defTabSz="2438337" rtl="0" eaLnBrk="1" fontAlgn="auto" latinLnBrk="0" hangingPunct="0">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srgbClr val="5E5E5E"/>
              </a:solidFill>
              <a:effectLst/>
              <a:uLnTx/>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3401417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FEA29B6E-7128-41BC-98D2-8BB964D4E7F6}"/>
              </a:ext>
            </a:extLst>
          </p:cNvPr>
          <p:cNvSpPr>
            <a:spLocks noGrp="1"/>
          </p:cNvSpPr>
          <p:nvPr>
            <p:ph type="sldNum" sz="quarter" idx="2"/>
          </p:nvPr>
        </p:nvSpPr>
        <p:spPr>
          <a:xfrm>
            <a:off x="47417296" y="25974871"/>
            <a:ext cx="230832" cy="405239"/>
          </a:xfrm>
        </p:spPr>
        <p:txBody>
          <a:bodyPr/>
          <a:lstStyle/>
          <a:p>
            <a:pPr>
              <a:defRPr/>
            </a:pPr>
            <a:fld id="{86CB4B4D-7CA3-9044-876B-883B54F8677D}" type="slidenum">
              <a:rPr lang="fr-FR"/>
              <a:pPr>
                <a:defRPr/>
              </a:pPr>
              <a:t>2</a:t>
            </a:fld>
            <a:endParaRPr lang="fr-FR" dirty="0"/>
          </a:p>
        </p:txBody>
      </p:sp>
      <p:sp>
        <p:nvSpPr>
          <p:cNvPr id="10" name="Espace réservé du texte 6">
            <a:extLst>
              <a:ext uri="{FF2B5EF4-FFF2-40B4-BE49-F238E27FC236}">
                <a16:creationId xmlns:a16="http://schemas.microsoft.com/office/drawing/2014/main" id="{1B5914B5-C035-4607-A0FB-A352F1A1085D}"/>
              </a:ext>
            </a:extLst>
          </p:cNvPr>
          <p:cNvSpPr txBox="1">
            <a:spLocks/>
          </p:cNvSpPr>
          <p:nvPr/>
        </p:nvSpPr>
        <p:spPr>
          <a:xfrm>
            <a:off x="1020764" y="1805067"/>
            <a:ext cx="20457476" cy="2116694"/>
          </a:xfrm>
          <a:prstGeom prst="rect">
            <a:avLst/>
          </a:prstGeom>
        </p:spPr>
        <p:txBody>
          <a:bodyPr/>
          <a:lstStyle>
            <a:lvl1pPr marL="0" marR="0" indent="0" algn="l" defTabSz="2438337"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defTabSz="4876674" hangingPunct="1">
              <a:spcBef>
                <a:spcPts val="9000"/>
              </a:spcBef>
              <a:defRPr/>
            </a:pPr>
            <a:r>
              <a:rPr lang="fr-FR" sz="5600" b="1" spc="-120" dirty="0">
                <a:solidFill>
                  <a:srgbClr val="0072B8"/>
                </a:solidFill>
              </a:rPr>
              <a:t>L’Urssaf, au cœur du système de notre protection sociale</a:t>
            </a:r>
          </a:p>
        </p:txBody>
      </p:sp>
      <p:sp>
        <p:nvSpPr>
          <p:cNvPr id="14" name="Rectangle 13">
            <a:extLst>
              <a:ext uri="{FF2B5EF4-FFF2-40B4-BE49-F238E27FC236}">
                <a16:creationId xmlns:a16="http://schemas.microsoft.com/office/drawing/2014/main" id="{1BB631F0-553B-4787-92BE-5BC0A0CBF799}"/>
              </a:ext>
            </a:extLst>
          </p:cNvPr>
          <p:cNvSpPr/>
          <p:nvPr/>
        </p:nvSpPr>
        <p:spPr>
          <a:xfrm>
            <a:off x="1020764" y="5774693"/>
            <a:ext cx="4036428" cy="4400550"/>
          </a:xfrm>
          <a:prstGeom prst="rect">
            <a:avLst/>
          </a:prstGeom>
          <a:solidFill>
            <a:srgbClr val="EE785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defRPr/>
            </a:pPr>
            <a:r>
              <a:rPr lang="fr-FR" sz="2800" b="1" dirty="0">
                <a:solidFill>
                  <a:srgbClr val="FFFFFF"/>
                </a:solidFill>
                <a:latin typeface="Arial" panose="020B0604020202020204" pitchFamily="34" charset="0"/>
                <a:ea typeface="Montserrat"/>
                <a:cs typeface="Arial" panose="020B0604020202020204" pitchFamily="34" charset="0"/>
                <a:sym typeface="Montserrat"/>
              </a:rPr>
              <a:t>16 000 collaborateurs pour gérer les comptes de 11,84 millions de comptes d’entrepreneurs et d’employeurs,  </a:t>
            </a:r>
            <a:r>
              <a:rPr lang="fr-FR" sz="2800" b="1" kern="1200" dirty="0">
                <a:solidFill>
                  <a:srgbClr val="FFFFFF"/>
                </a:solidFill>
                <a:latin typeface="Arial" panose="020B0604020202020204" pitchFamily="34" charset="0"/>
                <a:ea typeface="+mn-lt"/>
                <a:cs typeface="Arial" panose="020B0604020202020204" pitchFamily="34" charset="0"/>
              </a:rPr>
              <a:t>les droits sociaux et l’équité entre tous les acteurs économiques</a:t>
            </a:r>
            <a:endParaRPr lang="fr-FR" sz="2800" kern="1200" dirty="0">
              <a:solidFill>
                <a:srgbClr val="FFFFFF"/>
              </a:solidFill>
              <a:latin typeface="Arial" panose="020B0604020202020204" pitchFamily="34" charset="0"/>
              <a:cs typeface="Arial" panose="020B0604020202020204" pitchFamily="34" charset="0"/>
            </a:endParaRPr>
          </a:p>
        </p:txBody>
      </p:sp>
      <p:sp>
        <p:nvSpPr>
          <p:cNvPr id="2" name="Google Shape;291;p61">
            <a:extLst>
              <a:ext uri="{FF2B5EF4-FFF2-40B4-BE49-F238E27FC236}">
                <a16:creationId xmlns:a16="http://schemas.microsoft.com/office/drawing/2014/main" id="{4DED9DBE-2795-F274-9AEC-9316CC2044F7}"/>
              </a:ext>
            </a:extLst>
          </p:cNvPr>
          <p:cNvSpPr/>
          <p:nvPr/>
        </p:nvSpPr>
        <p:spPr>
          <a:xfrm>
            <a:off x="5490102" y="3062992"/>
            <a:ext cx="11061600" cy="6788400"/>
          </a:xfrm>
          <a:prstGeom prst="rect">
            <a:avLst/>
          </a:prstGeom>
          <a:noFill/>
          <a:ln>
            <a:noFill/>
          </a:ln>
        </p:spPr>
        <p:txBody>
          <a:bodyPr spcFirstLastPara="1" wrap="square" lIns="180000" tIns="90000" rIns="180000" bIns="90000" anchor="t" anchorCtr="0">
            <a:noAutofit/>
          </a:bodyPr>
          <a:lstStyle/>
          <a:p>
            <a:pPr algn="just">
              <a:buClr>
                <a:srgbClr val="000000"/>
              </a:buClr>
              <a:buSzPts val="1600"/>
            </a:pPr>
            <a:r>
              <a:rPr lang="fr-FR" sz="4000" dirty="0">
                <a:solidFill>
                  <a:srgbClr val="C00000"/>
                </a:solidFill>
                <a:latin typeface="Arial" panose="020B0604020202020204" pitchFamily="34" charset="0"/>
                <a:ea typeface="Anton"/>
                <a:cs typeface="Arial" panose="020B0604020202020204" pitchFamily="34" charset="0"/>
                <a:sym typeface="Anton"/>
              </a:rPr>
              <a:t>Parmi les missions de l’Urssaf</a:t>
            </a:r>
            <a:endParaRPr sz="4000" dirty="0">
              <a:solidFill>
                <a:srgbClr val="C00000"/>
              </a:solidFill>
              <a:latin typeface="Arial" panose="020B0604020202020204" pitchFamily="34" charset="0"/>
              <a:ea typeface="Anton"/>
              <a:cs typeface="Arial" panose="020B0604020202020204" pitchFamily="34" charset="0"/>
              <a:sym typeface="Anton"/>
            </a:endParaRPr>
          </a:p>
          <a:p>
            <a:pPr algn="just">
              <a:buClr>
                <a:srgbClr val="000000"/>
              </a:buClr>
              <a:buSzPts val="1600"/>
            </a:pPr>
            <a:endParaRPr sz="3200" dirty="0">
              <a:solidFill>
                <a:schemeClr val="dk1"/>
              </a:solidFill>
              <a:latin typeface="Arial" panose="020B0604020202020204" pitchFamily="34" charset="0"/>
              <a:ea typeface="Arial"/>
              <a:cs typeface="Arial" panose="020B0604020202020204" pitchFamily="34" charset="0"/>
              <a:sym typeface="Arial"/>
            </a:endParaRPr>
          </a:p>
          <a:p>
            <a:pPr algn="l">
              <a:buClr>
                <a:srgbClr val="000000"/>
              </a:buClr>
              <a:buSzPts val="1600"/>
            </a:pPr>
            <a:r>
              <a:rPr lang="fr-FR" sz="3200" b="1" dirty="0">
                <a:solidFill>
                  <a:srgbClr val="000000"/>
                </a:solidFill>
                <a:latin typeface="Arial" panose="020B0604020202020204" pitchFamily="34" charset="0"/>
                <a:ea typeface="Montserrat"/>
                <a:cs typeface="Arial" panose="020B0604020202020204" pitchFamily="34" charset="0"/>
                <a:sym typeface="Montserrat"/>
              </a:rPr>
              <a:t>L’Urssaf collecte </a:t>
            </a:r>
            <a:r>
              <a:rPr lang="fr-FR" sz="3200" dirty="0">
                <a:solidFill>
                  <a:srgbClr val="000000"/>
                </a:solidFill>
                <a:latin typeface="Arial" panose="020B0604020202020204" pitchFamily="34" charset="0"/>
                <a:ea typeface="Montserrat"/>
                <a:cs typeface="Arial" panose="020B0604020202020204" pitchFamily="34" charset="0"/>
                <a:sym typeface="Montserrat"/>
              </a:rPr>
              <a:t>notamment les cotisations et contributions sociales des employeurs et des travailleurs indépendants pour garantir le modèle social français.</a:t>
            </a:r>
            <a:endParaRPr sz="2800" dirty="0">
              <a:solidFill>
                <a:srgbClr val="000000"/>
              </a:solidFill>
              <a:latin typeface="Arial" panose="020B0604020202020204" pitchFamily="34" charset="0"/>
              <a:ea typeface="Montserrat"/>
              <a:cs typeface="Arial" panose="020B0604020202020204" pitchFamily="34" charset="0"/>
              <a:sym typeface="Montserrat"/>
            </a:endParaRPr>
          </a:p>
          <a:p>
            <a:pPr algn="l">
              <a:buClr>
                <a:srgbClr val="000000"/>
              </a:buClr>
              <a:buSzPts val="1600"/>
            </a:pPr>
            <a:endParaRPr sz="3200" dirty="0">
              <a:solidFill>
                <a:srgbClr val="000000"/>
              </a:solidFill>
              <a:latin typeface="Arial" panose="020B0604020202020204" pitchFamily="34" charset="0"/>
              <a:ea typeface="Montserrat"/>
              <a:cs typeface="Arial" panose="020B0604020202020204" pitchFamily="34" charset="0"/>
              <a:sym typeface="Montserrat"/>
            </a:endParaRPr>
          </a:p>
          <a:p>
            <a:pPr algn="l">
              <a:buClr>
                <a:srgbClr val="000000"/>
              </a:buClr>
              <a:buSzPts val="1600"/>
            </a:pPr>
            <a:r>
              <a:rPr lang="fr-FR" sz="3200" dirty="0">
                <a:solidFill>
                  <a:srgbClr val="000000"/>
                </a:solidFill>
                <a:latin typeface="Arial" panose="020B0604020202020204" pitchFamily="34" charset="0"/>
                <a:ea typeface="Montserrat"/>
                <a:cs typeface="Arial" panose="020B0604020202020204" pitchFamily="34" charset="0"/>
                <a:sym typeface="Montserrat"/>
              </a:rPr>
              <a:t>En moins de 5 heures, </a:t>
            </a:r>
            <a:r>
              <a:rPr lang="fr-FR" sz="3200" b="1" dirty="0">
                <a:solidFill>
                  <a:srgbClr val="000000"/>
                </a:solidFill>
                <a:latin typeface="Arial" panose="020B0604020202020204" pitchFamily="34" charset="0"/>
                <a:ea typeface="Montserrat"/>
                <a:cs typeface="Arial" panose="020B0604020202020204" pitchFamily="34" charset="0"/>
                <a:sym typeface="Montserrat"/>
              </a:rPr>
              <a:t>l’Urssaf reverse </a:t>
            </a:r>
            <a:r>
              <a:rPr lang="fr-FR" sz="3200" dirty="0">
                <a:solidFill>
                  <a:srgbClr val="000000"/>
                </a:solidFill>
                <a:latin typeface="Arial" panose="020B0604020202020204" pitchFamily="34" charset="0"/>
                <a:ea typeface="Montserrat"/>
                <a:cs typeface="Arial" panose="020B0604020202020204" pitchFamily="34" charset="0"/>
                <a:sym typeface="Montserrat"/>
              </a:rPr>
              <a:t>le montant de ces encaissements aux organismes qui </a:t>
            </a:r>
            <a:r>
              <a:rPr lang="fr-FR" sz="3200" dirty="0">
                <a:solidFill>
                  <a:srgbClr val="333132"/>
                </a:solidFill>
                <a:latin typeface="Arial" panose="020B0604020202020204" pitchFamily="34" charset="0"/>
                <a:ea typeface="Montserrat"/>
                <a:cs typeface="Arial" panose="020B0604020202020204" pitchFamily="34" charset="0"/>
                <a:sym typeface="Montserrat"/>
              </a:rPr>
              <a:t>versent</a:t>
            </a:r>
            <a:r>
              <a:rPr lang="fr-FR" sz="3200" dirty="0">
                <a:solidFill>
                  <a:srgbClr val="000000"/>
                </a:solidFill>
                <a:latin typeface="Arial" panose="020B0604020202020204" pitchFamily="34" charset="0"/>
                <a:ea typeface="Montserrat"/>
                <a:cs typeface="Arial" panose="020B0604020202020204" pitchFamily="34" charset="0"/>
                <a:sym typeface="Montserrat"/>
              </a:rPr>
              <a:t> les prestations sociales. </a:t>
            </a:r>
            <a:endParaRPr lang="fr-FR" sz="2800" dirty="0">
              <a:solidFill>
                <a:srgbClr val="000000"/>
              </a:solidFill>
              <a:latin typeface="Arial" panose="020B0604020202020204" pitchFamily="34" charset="0"/>
              <a:ea typeface="Montserrat"/>
              <a:cs typeface="Arial" panose="020B0604020202020204" pitchFamily="34" charset="0"/>
              <a:sym typeface="Montserrat"/>
            </a:endParaRPr>
          </a:p>
          <a:p>
            <a:pPr algn="l">
              <a:buClr>
                <a:srgbClr val="000000"/>
              </a:buClr>
              <a:buSzPts val="1600"/>
            </a:pPr>
            <a:endParaRPr lang="fr-FR" sz="2800" b="1" dirty="0">
              <a:solidFill>
                <a:srgbClr val="000000"/>
              </a:solidFill>
              <a:latin typeface="Arial" panose="020B0604020202020204" pitchFamily="34" charset="0"/>
              <a:ea typeface="Montserrat"/>
              <a:cs typeface="Arial" panose="020B0604020202020204" pitchFamily="34" charset="0"/>
              <a:sym typeface="Montserrat"/>
            </a:endParaRPr>
          </a:p>
          <a:p>
            <a:pPr algn="l">
              <a:buClr>
                <a:srgbClr val="000000"/>
              </a:buClr>
              <a:buSzPts val="1600"/>
            </a:pPr>
            <a:r>
              <a:rPr lang="fr-FR" sz="3200" b="1" dirty="0">
                <a:solidFill>
                  <a:srgbClr val="000000"/>
                </a:solidFill>
                <a:latin typeface="Arial" panose="020B0604020202020204" pitchFamily="34" charset="0"/>
                <a:ea typeface="Montserrat"/>
                <a:cs typeface="Arial" panose="020B0604020202020204" pitchFamily="34" charset="0"/>
                <a:sym typeface="Montserrat"/>
              </a:rPr>
              <a:t>L’Urssaf conseille et accompagne </a:t>
            </a:r>
            <a:r>
              <a:rPr lang="fr-FR" sz="3200" dirty="0">
                <a:solidFill>
                  <a:srgbClr val="000000"/>
                </a:solidFill>
                <a:latin typeface="Arial" panose="020B0604020202020204" pitchFamily="34" charset="0"/>
                <a:ea typeface="Montserrat"/>
                <a:cs typeface="Arial" panose="020B0604020202020204" pitchFamily="34" charset="0"/>
                <a:sym typeface="Montserrat"/>
              </a:rPr>
              <a:t>l’ensemble de ses publics, entreprises et employeurs, au moment de la </a:t>
            </a:r>
            <a:br>
              <a:rPr lang="fr-FR" sz="3200" dirty="0">
                <a:solidFill>
                  <a:srgbClr val="000000"/>
                </a:solidFill>
                <a:latin typeface="Arial" panose="020B0604020202020204" pitchFamily="34" charset="0"/>
                <a:ea typeface="Montserrat"/>
                <a:cs typeface="Arial" panose="020B0604020202020204" pitchFamily="34" charset="0"/>
                <a:sym typeface="Montserrat"/>
              </a:rPr>
            </a:br>
            <a:r>
              <a:rPr lang="fr-FR" sz="3200" dirty="0">
                <a:solidFill>
                  <a:srgbClr val="000000"/>
                </a:solidFill>
                <a:latin typeface="Arial" panose="020B0604020202020204" pitchFamily="34" charset="0"/>
                <a:ea typeface="Montserrat"/>
                <a:cs typeface="Arial" panose="020B0604020202020204" pitchFamily="34" charset="0"/>
                <a:sym typeface="Montserrat"/>
              </a:rPr>
              <a:t>création et tout au long de la vie de leur entreprise.</a:t>
            </a:r>
            <a:endParaRPr lang="fr-FR" sz="2800" dirty="0">
              <a:solidFill>
                <a:srgbClr val="000000"/>
              </a:solidFill>
              <a:latin typeface="Arial" panose="020B0604020202020204" pitchFamily="34" charset="0"/>
              <a:ea typeface="Montserrat"/>
              <a:cs typeface="Arial" panose="020B0604020202020204" pitchFamily="34" charset="0"/>
              <a:sym typeface="Montserrat"/>
            </a:endParaRPr>
          </a:p>
          <a:p>
            <a:pPr algn="l">
              <a:buClr>
                <a:srgbClr val="000000"/>
              </a:buClr>
              <a:buSzPts val="1600"/>
            </a:pPr>
            <a:endParaRPr lang="fr-FR" sz="3200" dirty="0">
              <a:solidFill>
                <a:srgbClr val="000000"/>
              </a:solidFill>
              <a:latin typeface="Arial" panose="020B0604020202020204" pitchFamily="34" charset="0"/>
              <a:ea typeface="Montserrat"/>
              <a:cs typeface="Arial" panose="020B0604020202020204" pitchFamily="34" charset="0"/>
              <a:sym typeface="Montserrat"/>
            </a:endParaRPr>
          </a:p>
          <a:p>
            <a:pPr algn="l">
              <a:buClr>
                <a:srgbClr val="000000"/>
              </a:buClr>
              <a:buSzPts val="1600"/>
            </a:pPr>
            <a:r>
              <a:rPr lang="fr-FR" sz="3200" dirty="0">
                <a:solidFill>
                  <a:srgbClr val="000000"/>
                </a:solidFill>
                <a:latin typeface="Arial" panose="020B0604020202020204" pitchFamily="34" charset="0"/>
                <a:ea typeface="Montserrat"/>
                <a:cs typeface="Arial" panose="020B0604020202020204" pitchFamily="34" charset="0"/>
                <a:sym typeface="Montserrat"/>
              </a:rPr>
              <a:t>Par ses missions de contrôle </a:t>
            </a:r>
            <a:r>
              <a:rPr lang="fr-FR" sz="3200" b="1" dirty="0">
                <a:solidFill>
                  <a:srgbClr val="000000"/>
                </a:solidFill>
                <a:latin typeface="Arial" panose="020B0604020202020204" pitchFamily="34" charset="0"/>
                <a:ea typeface="Montserrat"/>
                <a:cs typeface="Arial" panose="020B0604020202020204" pitchFamily="34" charset="0"/>
                <a:sym typeface="Montserrat"/>
              </a:rPr>
              <a:t>l’Urssaf participe au respect de l’équité entre les entreprises et fait de la prévention </a:t>
            </a:r>
            <a:r>
              <a:rPr lang="fr-FR" sz="3200" dirty="0">
                <a:solidFill>
                  <a:srgbClr val="000000"/>
                </a:solidFill>
                <a:latin typeface="Arial" panose="020B0604020202020204" pitchFamily="34" charset="0"/>
                <a:ea typeface="Montserrat"/>
                <a:cs typeface="Arial" panose="020B0604020202020204" pitchFamily="34" charset="0"/>
                <a:sym typeface="Montserrat"/>
              </a:rPr>
              <a:t>pour sensibiliser les entreprises à l’importance du respect des déclarations.</a:t>
            </a:r>
          </a:p>
        </p:txBody>
      </p:sp>
    </p:spTree>
    <p:extLst>
      <p:ext uri="{BB962C8B-B14F-4D97-AF65-F5344CB8AC3E}">
        <p14:creationId xmlns:p14="http://schemas.microsoft.com/office/powerpoint/2010/main" val="50012797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Numéro de diapositive"/>
          <p:cNvSpPr txBox="1">
            <a:spLocks noGrp="1"/>
          </p:cNvSpPr>
          <p:nvPr>
            <p:ph type="sldNum" sz="quarter" idx="2"/>
          </p:nvPr>
        </p:nvSpPr>
        <p:spPr>
          <a:xfrm>
            <a:off x="23708647" y="12775849"/>
            <a:ext cx="368574" cy="414205"/>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lang="fr-FR"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20</a:t>
            </a:fld>
            <a:endParaRPr kumimoji="0" lang="fr-FR" sz="18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11" name="Tableau 2">
            <a:extLst>
              <a:ext uri="{FF2B5EF4-FFF2-40B4-BE49-F238E27FC236}">
                <a16:creationId xmlns:a16="http://schemas.microsoft.com/office/drawing/2014/main" id="{7091F86C-69AF-4FDB-8100-80D87516B657}"/>
              </a:ext>
            </a:extLst>
          </p:cNvPr>
          <p:cNvGraphicFramePr>
            <a:graphicFrameLocks noGrp="1"/>
          </p:cNvGraphicFramePr>
          <p:nvPr/>
        </p:nvGraphicFramePr>
        <p:xfrm>
          <a:off x="1020226" y="3964689"/>
          <a:ext cx="15078027" cy="4965066"/>
        </p:xfrm>
        <a:graphic>
          <a:graphicData uri="http://schemas.openxmlformats.org/drawingml/2006/table">
            <a:tbl>
              <a:tblPr firstRow="1" bandRow="1">
                <a:tableStyleId>{5940675A-B579-460E-94D1-54222C63F5DA}</a:tableStyleId>
              </a:tblPr>
              <a:tblGrid>
                <a:gridCol w="8584340">
                  <a:extLst>
                    <a:ext uri="{9D8B030D-6E8A-4147-A177-3AD203B41FA5}">
                      <a16:colId xmlns:a16="http://schemas.microsoft.com/office/drawing/2014/main" val="2211702831"/>
                    </a:ext>
                  </a:extLst>
                </a:gridCol>
                <a:gridCol w="6493687">
                  <a:extLst>
                    <a:ext uri="{9D8B030D-6E8A-4147-A177-3AD203B41FA5}">
                      <a16:colId xmlns:a16="http://schemas.microsoft.com/office/drawing/2014/main" val="391657247"/>
                    </a:ext>
                  </a:extLst>
                </a:gridCol>
              </a:tblGrid>
              <a:tr h="185333">
                <a:tc gridSpan="2">
                  <a:txBody>
                    <a:bodyPr/>
                    <a:lstStyle/>
                    <a:p>
                      <a:pPr algn="ctr"/>
                      <a:endParaRPr lang="fr-FR" sz="2800" b="1" i="0" u="sng" strike="noStrike" cap="none" spc="0" baseline="0" dirty="0">
                        <a:solidFill>
                          <a:schemeClr val="bg2">
                            <a:lumMod val="50000"/>
                          </a:schemeClr>
                        </a:solidFill>
                        <a:uFillTx/>
                        <a:latin typeface="Arial" panose="020B0604020202020204" pitchFamily="34" charset="0"/>
                        <a:ea typeface="+mn-ea"/>
                        <a:cs typeface="Arial" panose="020B0604020202020204" pitchFamily="34" charset="0"/>
                        <a:sym typeface="Arial"/>
                      </a:endParaRPr>
                    </a:p>
                    <a:p>
                      <a:pPr marL="0" marR="0" lvl="0" indent="0" algn="ctr" defTabSz="825500" rtl="0" eaLnBrk="1" fontAlgn="auto" latinLnBrk="0" hangingPunct="1">
                        <a:lnSpc>
                          <a:spcPts val="2600"/>
                        </a:lnSpc>
                        <a:spcBef>
                          <a:spcPts val="0"/>
                        </a:spcBef>
                        <a:spcAft>
                          <a:spcPts val="0"/>
                        </a:spcAft>
                        <a:buClrTx/>
                        <a:buSzTx/>
                        <a:buFontTx/>
                        <a:buNone/>
                        <a:tabLst/>
                        <a:defRPr/>
                      </a:pPr>
                      <a:r>
                        <a:rPr lang="fr-FR" sz="2800" b="1" i="0" u="none" strike="noStrike" cap="none" spc="0" baseline="0" dirty="0">
                          <a:solidFill>
                            <a:schemeClr val="bg2">
                              <a:lumMod val="50000"/>
                            </a:schemeClr>
                          </a:solidFill>
                          <a:uFillTx/>
                          <a:latin typeface="Arial" panose="020B0604020202020204" pitchFamily="34" charset="0"/>
                          <a:ea typeface="+mn-ea"/>
                          <a:cs typeface="Arial" panose="020B0604020202020204" pitchFamily="34" charset="0"/>
                          <a:sym typeface="Arial"/>
                        </a:rPr>
                        <a:t>Taux de la cotisation maladie </a:t>
                      </a:r>
                      <a:r>
                        <a:rPr lang="fr-FR" sz="2800" b="1" i="0" u="none" dirty="0">
                          <a:solidFill>
                            <a:schemeClr val="bg2">
                              <a:lumMod val="50000"/>
                            </a:schemeClr>
                          </a:solidFill>
                          <a:effectLst/>
                          <a:latin typeface="Arial" panose="020B0604020202020204" pitchFamily="34" charset="0"/>
                          <a:cs typeface="Arial" panose="020B0604020202020204" pitchFamily="34" charset="0"/>
                        </a:rPr>
                        <a:t> sur l'assiette de la participation </a:t>
                      </a:r>
                      <a:r>
                        <a:rPr lang="fr-FR" sz="2800" b="1" i="0" u="none" dirty="0" err="1">
                          <a:solidFill>
                            <a:schemeClr val="bg2">
                              <a:lumMod val="50000"/>
                            </a:schemeClr>
                          </a:solidFill>
                          <a:effectLst/>
                          <a:latin typeface="Arial" panose="020B0604020202020204" pitchFamily="34" charset="0"/>
                          <a:cs typeface="Arial" panose="020B0604020202020204" pitchFamily="34" charset="0"/>
                        </a:rPr>
                        <a:t>Cpam</a:t>
                      </a:r>
                      <a:r>
                        <a:rPr lang="fr-FR" sz="2800" b="0" i="0" u="none" dirty="0">
                          <a:solidFill>
                            <a:schemeClr val="bg2">
                              <a:lumMod val="50000"/>
                            </a:schemeClr>
                          </a:solidFill>
                          <a:effectLst/>
                          <a:latin typeface="Arial" panose="020B0604020202020204" pitchFamily="34" charset="0"/>
                          <a:cs typeface="Arial" panose="020B0604020202020204" pitchFamily="34" charset="0"/>
                        </a:rPr>
                        <a:t> </a:t>
                      </a:r>
                    </a:p>
                    <a:p>
                      <a:pPr algn="ctr"/>
                      <a:endParaRPr lang="fr-FR" sz="2800" b="1" i="0" u="none" strike="noStrike" cap="none" spc="0" baseline="0" dirty="0">
                        <a:solidFill>
                          <a:schemeClr val="bg2">
                            <a:lumMod val="50000"/>
                          </a:schemeClr>
                        </a:solidFill>
                        <a:uFillTx/>
                        <a:latin typeface="Arial" panose="020B0604020202020204" pitchFamily="34" charset="0"/>
                        <a:ea typeface="+mn-ea"/>
                        <a:cs typeface="Arial" panose="020B0604020202020204" pitchFamily="34" charset="0"/>
                        <a:sym typeface="Arial"/>
                      </a:endParaRPr>
                    </a:p>
                    <a:p>
                      <a:pPr algn="ctr"/>
                      <a:endParaRPr lang="fr-FR" sz="2800" b="1" i="0" u="sng" strike="noStrike" cap="none" spc="0" baseline="0" dirty="0">
                        <a:solidFill>
                          <a:schemeClr val="bg2">
                            <a:lumMod val="50000"/>
                          </a:schemeClr>
                        </a:solidFill>
                        <a:uFillTx/>
                        <a:latin typeface="Arial" panose="020B0604020202020204" pitchFamily="34" charset="0"/>
                        <a:ea typeface="+mn-ea"/>
                        <a:cs typeface="Arial" panose="020B0604020202020204" pitchFamily="34" charset="0"/>
                        <a:sym typeface="Arial"/>
                      </a:endParaRPr>
                    </a:p>
                  </a:txBody>
                  <a:tcPr>
                    <a:solidFill>
                      <a:srgbClr val="FFC000"/>
                    </a:solidFill>
                  </a:tcPr>
                </a:tc>
                <a:tc hMerge="1">
                  <a:txBody>
                    <a:bodyPr/>
                    <a:lstStyle/>
                    <a:p>
                      <a:endParaRPr lang="fr-FR" dirty="0"/>
                    </a:p>
                  </a:txBody>
                  <a:tcPr/>
                </a:tc>
                <a:extLst>
                  <a:ext uri="{0D108BD9-81ED-4DB2-BD59-A6C34878D82A}">
                    <a16:rowId xmlns:a16="http://schemas.microsoft.com/office/drawing/2014/main" val="3137263061"/>
                  </a:ext>
                </a:extLst>
              </a:tr>
              <a:tr h="370840">
                <a:tc>
                  <a:txBody>
                    <a:bodyPr/>
                    <a:lstStyle/>
                    <a:p>
                      <a:pPr marL="0" marR="0" lvl="0" indent="0" algn="l" rtl="0" eaLnBrk="1" fontAlgn="auto" latinLnBrk="0" hangingPunct="1">
                        <a:lnSpc>
                          <a:spcPct val="150000"/>
                        </a:lnSpc>
                        <a:spcBef>
                          <a:spcPts val="0"/>
                        </a:spcBef>
                        <a:spcAft>
                          <a:spcPts val="0"/>
                        </a:spcAft>
                        <a:buClrTx/>
                        <a:buSzTx/>
                        <a:buFontTx/>
                        <a:buNone/>
                      </a:pPr>
                      <a:r>
                        <a:rPr lang="fr-FR" sz="2800" b="0" i="0" u="none" strike="noStrike" cap="none" spc="0" baseline="0" dirty="0">
                          <a:solidFill>
                            <a:schemeClr val="tx1"/>
                          </a:solidFill>
                          <a:uFillTx/>
                          <a:latin typeface="Arial"/>
                          <a:ea typeface="+mn-ea"/>
                          <a:cs typeface="Arial"/>
                          <a:sym typeface="Arial"/>
                        </a:rPr>
                        <a:t>Pour les revenus inférieurs à </a:t>
                      </a:r>
                      <a:r>
                        <a:rPr lang="fr-FR" sz="2800" b="0" i="0" u="none" strike="noStrike" cap="none" spc="0" baseline="0" dirty="0">
                          <a:solidFill>
                            <a:schemeClr val="tx1"/>
                          </a:solidFill>
                          <a:uFillTx/>
                          <a:latin typeface="Arial"/>
                          <a:ea typeface="+mn-ea"/>
                          <a:cs typeface="Arial"/>
                        </a:rPr>
                        <a:t>18 840</a:t>
                      </a:r>
                      <a:r>
                        <a:rPr lang="fr-FR" sz="2800" b="0" i="0" u="none" strike="noStrike" cap="none" spc="0" baseline="0" dirty="0">
                          <a:solidFill>
                            <a:schemeClr val="tx1"/>
                          </a:solidFill>
                          <a:uFillTx/>
                          <a:latin typeface="Arial"/>
                          <a:ea typeface="+mn-ea"/>
                          <a:cs typeface="Arial"/>
                          <a:sym typeface="Arial"/>
                        </a:rPr>
                        <a:t> €</a:t>
                      </a:r>
                      <a:r>
                        <a:rPr lang="fr-FR" sz="2800" b="0" i="0" u="none" strike="noStrike" cap="none" spc="0" baseline="0" dirty="0">
                          <a:solidFill>
                            <a:schemeClr val="tx1"/>
                          </a:solidFill>
                          <a:uFillTx/>
                          <a:latin typeface="Arial"/>
                          <a:ea typeface="+mn-ea"/>
                          <a:cs typeface="Arial"/>
                        </a:rPr>
                        <a:t> </a:t>
                      </a:r>
                      <a:endPar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txBody>
                  <a:tcPr anchor="ctr">
                    <a:solidFill>
                      <a:srgbClr val="FFFFFF"/>
                    </a:solidFill>
                  </a:tcPr>
                </a:tc>
                <a:tc>
                  <a:txBody>
                    <a:bodyPr/>
                    <a:lstStyle/>
                    <a:p>
                      <a:pPr algn="ctr">
                        <a:lnSpc>
                          <a:spcPts val="3000"/>
                        </a:lnSpc>
                      </a:pPr>
                      <a:r>
                        <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0 % </a:t>
                      </a:r>
                      <a:endParaRPr lang="fr-FR" sz="2800" dirty="0">
                        <a:latin typeface="Arial" panose="020B0604020202020204" pitchFamily="34" charset="0"/>
                        <a:cs typeface="Arial" panose="020B0604020202020204" pitchFamily="34" charset="0"/>
                      </a:endParaRPr>
                    </a:p>
                  </a:txBody>
                  <a:tcPr anchor="ctr">
                    <a:solidFill>
                      <a:srgbClr val="FFFFFF"/>
                    </a:solidFill>
                  </a:tcPr>
                </a:tc>
                <a:extLst>
                  <a:ext uri="{0D108BD9-81ED-4DB2-BD59-A6C34878D82A}">
                    <a16:rowId xmlns:a16="http://schemas.microsoft.com/office/drawing/2014/main" val="568670361"/>
                  </a:ext>
                </a:extLst>
              </a:tr>
              <a:tr h="185995">
                <a:tc>
                  <a:txBody>
                    <a:bodyPr/>
                    <a:lstStyle/>
                    <a:p>
                      <a:pPr marL="0" marR="0" lvl="0" indent="0" algn="l" defTabSz="825500" rtl="0" eaLnBrk="1" fontAlgn="auto" latinLnBrk="0" hangingPunct="1">
                        <a:lnSpc>
                          <a:spcPts val="3000"/>
                        </a:lnSpc>
                        <a:spcBef>
                          <a:spcPts val="0"/>
                        </a:spcBef>
                        <a:spcAft>
                          <a:spcPts val="0"/>
                        </a:spcAft>
                        <a:buClrTx/>
                        <a:buSzTx/>
                        <a:buFontTx/>
                        <a:buNone/>
                        <a:tabLst/>
                        <a:defRPr/>
                      </a:pPr>
                      <a:endPar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pPr marL="0" marR="0" lvl="0" indent="0" algn="l" rtl="0" eaLnBrk="1" fontAlgn="auto" latinLnBrk="0" hangingPunct="1">
                        <a:lnSpc>
                          <a:spcPts val="3000"/>
                        </a:lnSpc>
                        <a:spcBef>
                          <a:spcPts val="0"/>
                        </a:spcBef>
                        <a:spcAft>
                          <a:spcPts val="0"/>
                        </a:spcAft>
                        <a:buClrTx/>
                        <a:buSzTx/>
                        <a:buFontTx/>
                        <a:buNone/>
                      </a:pPr>
                      <a:r>
                        <a:rPr lang="fr-FR" sz="2800" b="0" i="0" u="none" strike="noStrike" cap="none" spc="0" baseline="0" dirty="0">
                          <a:solidFill>
                            <a:schemeClr val="tx1"/>
                          </a:solidFill>
                          <a:uFillTx/>
                          <a:latin typeface="Arial"/>
                          <a:ea typeface="+mn-ea"/>
                          <a:cs typeface="Arial"/>
                          <a:sym typeface="Arial"/>
                        </a:rPr>
                        <a:t>Pour les revenus compris entre</a:t>
                      </a:r>
                      <a:r>
                        <a:rPr lang="fr-FR" sz="2800" b="0" i="0" u="none" strike="noStrike" cap="none" spc="0" baseline="0" dirty="0">
                          <a:solidFill>
                            <a:schemeClr val="tx1"/>
                          </a:solidFill>
                          <a:uFillTx/>
                          <a:latin typeface="Arial"/>
                          <a:ea typeface="+mn-ea"/>
                          <a:cs typeface="Arial"/>
                        </a:rPr>
                        <a:t> </a:t>
                      </a:r>
                      <a:r>
                        <a:rPr lang="fr-FR" sz="2800" b="0" i="0" u="none" strike="noStrike" cap="none" spc="0" baseline="0" noProof="0" dirty="0">
                          <a:solidFill>
                            <a:schemeClr val="tx1"/>
                          </a:solidFill>
                          <a:uFillTx/>
                          <a:latin typeface="Arial"/>
                        </a:rPr>
                        <a:t>18 840</a:t>
                      </a:r>
                      <a:r>
                        <a:rPr lang="fr-FR" sz="2800" b="0" i="0" u="none" strike="noStrike" cap="none" spc="0" baseline="0" dirty="0">
                          <a:solidFill>
                            <a:schemeClr val="tx1"/>
                          </a:solidFill>
                          <a:uFillTx/>
                          <a:latin typeface="Arial"/>
                          <a:ea typeface="+mn-ea"/>
                          <a:cs typeface="Arial"/>
                        </a:rPr>
                        <a:t> </a:t>
                      </a:r>
                      <a:r>
                        <a:rPr lang="fr-FR" sz="2800" b="0" i="0" u="none" strike="noStrike" cap="none" spc="0" baseline="0" dirty="0">
                          <a:solidFill>
                            <a:schemeClr val="tx1"/>
                          </a:solidFill>
                          <a:uFillTx/>
                          <a:latin typeface="Arial"/>
                          <a:ea typeface="+mn-ea"/>
                          <a:cs typeface="Arial"/>
                          <a:sym typeface="Arial"/>
                        </a:rPr>
                        <a:t>€ et </a:t>
                      </a:r>
                      <a:r>
                        <a:rPr lang="fr-FR" sz="2800" b="0" i="0" u="none" strike="noStrike" cap="none" spc="0" baseline="0" dirty="0">
                          <a:solidFill>
                            <a:schemeClr val="tx1"/>
                          </a:solidFill>
                          <a:uFillTx/>
                          <a:latin typeface="Arial"/>
                          <a:ea typeface="+mn-ea"/>
                          <a:cs typeface="Arial"/>
                        </a:rPr>
                        <a:t>51 810 </a:t>
                      </a:r>
                      <a:r>
                        <a:rPr lang="fr-FR" sz="2800" b="0" i="0" u="none" strike="noStrike" cap="none" spc="0" baseline="0" dirty="0">
                          <a:solidFill>
                            <a:schemeClr val="tx1"/>
                          </a:solidFill>
                          <a:uFillTx/>
                          <a:latin typeface="Arial"/>
                          <a:ea typeface="+mn-ea"/>
                          <a:cs typeface="Arial"/>
                          <a:sym typeface="Arial"/>
                        </a:rPr>
                        <a:t>€ 	</a:t>
                      </a:r>
                    </a:p>
                  </a:txBody>
                  <a:tcPr anchor="ctr">
                    <a:solidFill>
                      <a:srgbClr val="FFFFFF"/>
                    </a:solidFill>
                  </a:tcPr>
                </a:tc>
                <a:tc>
                  <a:txBody>
                    <a:bodyPr/>
                    <a:lstStyle/>
                    <a:p>
                      <a:pPr algn="ctr">
                        <a:lnSpc>
                          <a:spcPts val="3000"/>
                        </a:lnSpc>
                      </a:pPr>
                      <a:r>
                        <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Taux progressif entre 0 % et 6,50 %</a:t>
                      </a:r>
                      <a:endParaRPr lang="fr-FR" sz="2800" dirty="0">
                        <a:latin typeface="Arial" panose="020B0604020202020204" pitchFamily="34" charset="0"/>
                        <a:cs typeface="Arial" panose="020B0604020202020204" pitchFamily="34" charset="0"/>
                      </a:endParaRPr>
                    </a:p>
                  </a:txBody>
                  <a:tcPr anchor="ctr">
                    <a:solidFill>
                      <a:srgbClr val="FFFFFF"/>
                    </a:solidFill>
                  </a:tcPr>
                </a:tc>
                <a:extLst>
                  <a:ext uri="{0D108BD9-81ED-4DB2-BD59-A6C34878D82A}">
                    <a16:rowId xmlns:a16="http://schemas.microsoft.com/office/drawing/2014/main" val="1157275101"/>
                  </a:ext>
                </a:extLst>
              </a:tr>
              <a:tr h="506575">
                <a:tc>
                  <a:txBody>
                    <a:bodyPr/>
                    <a:lstStyle/>
                    <a:p>
                      <a:pPr marL="0" marR="0" lvl="0" indent="0" algn="l" rtl="0" eaLnBrk="1" fontAlgn="auto" latinLnBrk="0" hangingPunct="1">
                        <a:lnSpc>
                          <a:spcPct val="200000"/>
                        </a:lnSpc>
                        <a:spcBef>
                          <a:spcPts val="0"/>
                        </a:spcBef>
                        <a:spcAft>
                          <a:spcPts val="0"/>
                        </a:spcAft>
                        <a:buClrTx/>
                        <a:buSzTx/>
                        <a:buFontTx/>
                        <a:buNone/>
                      </a:pPr>
                      <a:r>
                        <a:rPr lang="fr-FR" sz="2800" b="0" i="0" u="none" strike="noStrike" cap="none" spc="0" baseline="0" dirty="0">
                          <a:solidFill>
                            <a:schemeClr val="bg2"/>
                          </a:solidFill>
                          <a:uFillTx/>
                          <a:latin typeface="Arial"/>
                          <a:ea typeface="+mn-ea"/>
                          <a:cs typeface="Arial"/>
                          <a:sym typeface="Arial"/>
                        </a:rPr>
                        <a:t>Pour les revenus</a:t>
                      </a:r>
                      <a:r>
                        <a:rPr lang="fr-FR" sz="2800" b="0" i="0" u="none" strike="noStrike" cap="none" spc="0" baseline="0" dirty="0">
                          <a:solidFill>
                            <a:schemeClr val="bg2"/>
                          </a:solidFill>
                          <a:uFillTx/>
                          <a:latin typeface="Arial"/>
                          <a:ea typeface="+mn-ea"/>
                          <a:cs typeface="Arial"/>
                        </a:rPr>
                        <a:t> </a:t>
                      </a:r>
                      <a:r>
                        <a:rPr lang="fr-FR" sz="2800" b="0" i="0" u="none" strike="noStrike" cap="none" spc="0" baseline="0" dirty="0">
                          <a:solidFill>
                            <a:schemeClr val="bg2"/>
                          </a:solidFill>
                          <a:uFillTx/>
                          <a:latin typeface="Arial"/>
                          <a:ea typeface="+mn-ea"/>
                          <a:cs typeface="Arial"/>
                          <a:sym typeface="Arial"/>
                        </a:rPr>
                        <a:t> supérieurs à </a:t>
                      </a:r>
                      <a:r>
                        <a:rPr lang="fr-FR" sz="2800" b="0" i="0" u="none" strike="noStrike" cap="none" spc="0" baseline="0" dirty="0">
                          <a:solidFill>
                            <a:schemeClr val="bg2"/>
                          </a:solidFill>
                          <a:uFillTx/>
                          <a:latin typeface="Arial"/>
                          <a:ea typeface="+mn-ea"/>
                          <a:cs typeface="Arial"/>
                        </a:rPr>
                        <a:t>51 810 </a:t>
                      </a:r>
                      <a:r>
                        <a:rPr lang="fr-FR" sz="2800" b="0" i="0" u="none" strike="noStrike" cap="none" spc="0" baseline="0" dirty="0">
                          <a:solidFill>
                            <a:schemeClr val="bg2"/>
                          </a:solidFill>
                          <a:uFillTx/>
                          <a:latin typeface="Arial"/>
                          <a:ea typeface="+mn-ea"/>
                          <a:cs typeface="Arial"/>
                          <a:sym typeface="Arial"/>
                        </a:rPr>
                        <a:t>€</a:t>
                      </a:r>
                      <a:r>
                        <a:rPr lang="fr-FR" sz="2800" b="0" i="0" u="none" strike="noStrike" cap="none" spc="0" baseline="0" dirty="0">
                          <a:solidFill>
                            <a:schemeClr val="bg2"/>
                          </a:solidFill>
                          <a:uFillTx/>
                          <a:latin typeface="Arial"/>
                          <a:ea typeface="+mn-ea"/>
                          <a:cs typeface="Arial"/>
                        </a:rPr>
                        <a:t> </a:t>
                      </a:r>
                      <a:endParaRPr lang="fr-FR" sz="2800" b="0"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endParaRPr>
                    </a:p>
                  </a:txBody>
                  <a:tcPr anchor="ctr">
                    <a:solidFill>
                      <a:srgbClr val="FFFFFF"/>
                    </a:solidFill>
                  </a:tcPr>
                </a:tc>
                <a:tc>
                  <a:txBody>
                    <a:bodyPr/>
                    <a:lstStyle/>
                    <a:p>
                      <a:pPr algn="ctr">
                        <a:lnSpc>
                          <a:spcPts val="3000"/>
                        </a:lnSpc>
                      </a:pPr>
                      <a:r>
                        <a:rPr lang="fr-FR" sz="2800" dirty="0">
                          <a:latin typeface="Arial" panose="020B0604020202020204" pitchFamily="34" charset="0"/>
                          <a:cs typeface="Arial" panose="020B0604020202020204" pitchFamily="34" charset="0"/>
                        </a:rPr>
                        <a:t>6,50%</a:t>
                      </a:r>
                    </a:p>
                  </a:txBody>
                  <a:tcPr anchor="ctr">
                    <a:solidFill>
                      <a:srgbClr val="FFFFFF"/>
                    </a:solidFill>
                  </a:tcPr>
                </a:tc>
                <a:extLst>
                  <a:ext uri="{0D108BD9-81ED-4DB2-BD59-A6C34878D82A}">
                    <a16:rowId xmlns:a16="http://schemas.microsoft.com/office/drawing/2014/main" val="1903747343"/>
                  </a:ext>
                </a:extLst>
              </a:tr>
              <a:tr h="0">
                <a:tc>
                  <a:txBody>
                    <a:bodyPr/>
                    <a:lstStyle/>
                    <a:p>
                      <a:pPr>
                        <a:lnSpc>
                          <a:spcPct val="200000"/>
                        </a:lnSpc>
                      </a:pPr>
                      <a:r>
                        <a:rPr lang="fr-FR" sz="28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Arial"/>
                        </a:rPr>
                        <a:t>Prise en charge assurance maladie </a:t>
                      </a:r>
                      <a:endParaRPr lang="fr-FR" sz="2800" u="none" dirty="0">
                        <a:latin typeface="Arial" panose="020B0604020202020204" pitchFamily="34" charset="0"/>
                        <a:cs typeface="Arial" panose="020B0604020202020204" pitchFamily="34" charset="0"/>
                      </a:endParaRPr>
                    </a:p>
                  </a:txBody>
                  <a:tcPr anchor="ctr">
                    <a:solidFill>
                      <a:schemeClr val="bg2">
                        <a:lumMod val="20000"/>
                        <a:lumOff val="80000"/>
                      </a:schemeClr>
                    </a:solidFill>
                  </a:tcPr>
                </a:tc>
                <a:tc>
                  <a:txBody>
                    <a:bodyPr/>
                    <a:lstStyle/>
                    <a:p>
                      <a:pPr marL="0" marR="0" lvl="0" indent="0" algn="ctr" defTabSz="825500" rtl="0" eaLnBrk="1" fontAlgn="auto" latinLnBrk="0" hangingPunct="1">
                        <a:lnSpc>
                          <a:spcPts val="3000"/>
                        </a:lnSpc>
                        <a:spcBef>
                          <a:spcPts val="0"/>
                        </a:spcBef>
                        <a:spcAft>
                          <a:spcPts val="0"/>
                        </a:spcAft>
                        <a:buClrTx/>
                        <a:buSzTx/>
                        <a:buFontTx/>
                        <a:buNone/>
                        <a:tabLst/>
                        <a:defRPr/>
                      </a:pPr>
                      <a:r>
                        <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Taux progressif entre 0 % et 6,40 %</a:t>
                      </a:r>
                      <a:endParaRPr lang="fr-FR" sz="2800" dirty="0">
                        <a:latin typeface="Arial" panose="020B0604020202020204" pitchFamily="34" charset="0"/>
                        <a:cs typeface="Arial" panose="020B0604020202020204" pitchFamily="34" charset="0"/>
                      </a:endParaRPr>
                    </a:p>
                    <a:p>
                      <a:pPr algn="ctr">
                        <a:lnSpc>
                          <a:spcPts val="3000"/>
                        </a:lnSpc>
                      </a:pPr>
                      <a:endParaRPr lang="fr-FR" sz="2800" dirty="0">
                        <a:latin typeface="Arial" panose="020B0604020202020204" pitchFamily="34" charset="0"/>
                        <a:cs typeface="Arial" panose="020B0604020202020204" pitchFamily="34" charset="0"/>
                      </a:endParaRPr>
                    </a:p>
                  </a:txBody>
                  <a:tcPr anchor="ctr">
                    <a:solidFill>
                      <a:schemeClr val="bg2">
                        <a:lumMod val="20000"/>
                        <a:lumOff val="80000"/>
                      </a:schemeClr>
                    </a:solidFill>
                  </a:tcPr>
                </a:tc>
                <a:extLst>
                  <a:ext uri="{0D108BD9-81ED-4DB2-BD59-A6C34878D82A}">
                    <a16:rowId xmlns:a16="http://schemas.microsoft.com/office/drawing/2014/main" val="4042760911"/>
                  </a:ext>
                </a:extLst>
              </a:tr>
            </a:tbl>
          </a:graphicData>
        </a:graphic>
      </p:graphicFrame>
      <p:sp>
        <p:nvSpPr>
          <p:cNvPr id="5" name="Rectangle 4">
            <a:extLst>
              <a:ext uri="{FF2B5EF4-FFF2-40B4-BE49-F238E27FC236}">
                <a16:creationId xmlns:a16="http://schemas.microsoft.com/office/drawing/2014/main" id="{1E048DA8-9063-430E-96FF-04C2D376277F}"/>
              </a:ext>
            </a:extLst>
          </p:cNvPr>
          <p:cNvSpPr/>
          <p:nvPr/>
        </p:nvSpPr>
        <p:spPr>
          <a:xfrm>
            <a:off x="1020226" y="1741948"/>
            <a:ext cx="12192000" cy="923330"/>
          </a:xfrm>
          <a:prstGeom prst="rect">
            <a:avLst/>
          </a:prstGeom>
        </p:spPr>
        <p:txBody>
          <a:bodyP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5400" b="1" i="0" u="none" strike="noStrike" kern="0" cap="none" spc="0" normalizeH="0" baseline="0" noProof="0" dirty="0">
                <a:ln>
                  <a:noFill/>
                </a:ln>
                <a:solidFill>
                  <a:srgbClr val="306EC7"/>
                </a:solidFill>
                <a:effectLst/>
                <a:uLnTx/>
                <a:uFillTx/>
                <a:latin typeface="Arial" panose="020B0604020202020204" pitchFamily="34" charset="0"/>
                <a:cs typeface="Arial" panose="020B0604020202020204" pitchFamily="34" charset="0"/>
                <a:sym typeface="Helvetica Neue"/>
              </a:rPr>
              <a:t>Cotisation maladie-maternité</a:t>
            </a:r>
          </a:p>
        </p:txBody>
      </p:sp>
      <p:graphicFrame>
        <p:nvGraphicFramePr>
          <p:cNvPr id="6" name="Tableau 2">
            <a:extLst>
              <a:ext uri="{FF2B5EF4-FFF2-40B4-BE49-F238E27FC236}">
                <a16:creationId xmlns:a16="http://schemas.microsoft.com/office/drawing/2014/main" id="{0C84319E-0F59-4B64-B779-DD4E5B0691BF}"/>
              </a:ext>
            </a:extLst>
          </p:cNvPr>
          <p:cNvGraphicFramePr>
            <a:graphicFrameLocks noGrp="1"/>
          </p:cNvGraphicFramePr>
          <p:nvPr/>
        </p:nvGraphicFramePr>
        <p:xfrm>
          <a:off x="994372" y="9408628"/>
          <a:ext cx="15103881" cy="3781426"/>
        </p:xfrm>
        <a:graphic>
          <a:graphicData uri="http://schemas.openxmlformats.org/drawingml/2006/table">
            <a:tbl>
              <a:tblPr firstRow="1" bandRow="1">
                <a:tableStyleId>{5940675A-B579-460E-94D1-54222C63F5DA}</a:tableStyleId>
              </a:tblPr>
              <a:tblGrid>
                <a:gridCol w="8606734">
                  <a:extLst>
                    <a:ext uri="{9D8B030D-6E8A-4147-A177-3AD203B41FA5}">
                      <a16:colId xmlns:a16="http://schemas.microsoft.com/office/drawing/2014/main" val="2211702831"/>
                    </a:ext>
                  </a:extLst>
                </a:gridCol>
                <a:gridCol w="6497147">
                  <a:extLst>
                    <a:ext uri="{9D8B030D-6E8A-4147-A177-3AD203B41FA5}">
                      <a16:colId xmlns:a16="http://schemas.microsoft.com/office/drawing/2014/main" val="391657247"/>
                    </a:ext>
                  </a:extLst>
                </a:gridCol>
              </a:tblGrid>
              <a:tr h="1078508">
                <a:tc gridSpan="2">
                  <a:txBody>
                    <a:bodyPr/>
                    <a:lstStyle/>
                    <a:p>
                      <a:pPr algn="ctr"/>
                      <a:endParaRPr lang="fr-FR" sz="2800" b="1"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endParaRPr>
                    </a:p>
                    <a:p>
                      <a:pPr algn="ctr"/>
                      <a:r>
                        <a:rPr lang="fr-FR" sz="2800" b="1"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rPr>
                        <a:t>Taux de la cotisation maladie </a:t>
                      </a:r>
                      <a:r>
                        <a:rPr lang="fr-FR" sz="28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Arial"/>
                        </a:rPr>
                        <a:t>sur le reste du revenu d'activité non salarié</a:t>
                      </a:r>
                      <a:r>
                        <a:rPr lang="fr-FR" sz="2800" b="1"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rPr>
                        <a:t>	</a:t>
                      </a:r>
                    </a:p>
                    <a:p>
                      <a:pPr algn="ctr"/>
                      <a:endParaRPr lang="fr-FR" sz="28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txBody>
                  <a:tcPr>
                    <a:solidFill>
                      <a:srgbClr val="FFC000"/>
                    </a:solidFill>
                  </a:tcPr>
                </a:tc>
                <a:tc hMerge="1">
                  <a:txBody>
                    <a:bodyPr/>
                    <a:lstStyle/>
                    <a:p>
                      <a:endParaRPr lang="fr-FR" dirty="0"/>
                    </a:p>
                  </a:txBody>
                  <a:tcPr/>
                </a:tc>
                <a:extLst>
                  <a:ext uri="{0D108BD9-81ED-4DB2-BD59-A6C34878D82A}">
                    <a16:rowId xmlns:a16="http://schemas.microsoft.com/office/drawing/2014/main" val="3137263061"/>
                  </a:ext>
                </a:extLst>
              </a:tr>
              <a:tr h="370840">
                <a:tc>
                  <a:txBody>
                    <a:bodyPr/>
                    <a:lstStyle/>
                    <a:p>
                      <a:pPr marL="0" marR="0" lvl="0" indent="0" algn="l" rtl="0" eaLnBrk="1" fontAlgn="auto" latinLnBrk="0" hangingPunct="1">
                        <a:lnSpc>
                          <a:spcPct val="150000"/>
                        </a:lnSpc>
                        <a:spcBef>
                          <a:spcPts val="0"/>
                        </a:spcBef>
                        <a:spcAft>
                          <a:spcPts val="0"/>
                        </a:spcAft>
                        <a:buClrTx/>
                        <a:buSzTx/>
                        <a:buFontTx/>
                        <a:buNone/>
                      </a:pPr>
                      <a:r>
                        <a:rPr lang="fr-FR" sz="2800" b="0" i="0" u="none" strike="noStrike" cap="none" spc="0" baseline="0" dirty="0">
                          <a:solidFill>
                            <a:schemeClr val="tx1"/>
                          </a:solidFill>
                          <a:uFillTx/>
                          <a:latin typeface="Arial"/>
                          <a:ea typeface="+mn-ea"/>
                          <a:cs typeface="Arial"/>
                          <a:sym typeface="Arial"/>
                        </a:rPr>
                        <a:t>Pour les revenus inférieurs à </a:t>
                      </a:r>
                      <a:r>
                        <a:rPr lang="fr-FR" sz="2800" b="0" i="0" u="none" strike="noStrike" cap="none" spc="0" baseline="0" dirty="0">
                          <a:solidFill>
                            <a:schemeClr val="tx1"/>
                          </a:solidFill>
                          <a:uFillTx/>
                          <a:latin typeface="Arial"/>
                          <a:ea typeface="+mn-ea"/>
                          <a:cs typeface="Arial"/>
                        </a:rPr>
                        <a:t>18 840</a:t>
                      </a:r>
                      <a:r>
                        <a:rPr lang="fr-FR" sz="2800" b="0" i="0" u="none" strike="noStrike" cap="none" spc="0" baseline="0" dirty="0">
                          <a:solidFill>
                            <a:schemeClr val="tx1"/>
                          </a:solidFill>
                          <a:uFillTx/>
                          <a:latin typeface="Arial"/>
                          <a:ea typeface="+mn-ea"/>
                          <a:cs typeface="Arial"/>
                          <a:sym typeface="Arial"/>
                        </a:rPr>
                        <a:t> €</a:t>
                      </a:r>
                      <a:r>
                        <a:rPr lang="fr-FR" sz="2800" b="0" i="0" u="none" strike="noStrike" cap="none" spc="0" baseline="0" dirty="0">
                          <a:solidFill>
                            <a:schemeClr val="tx1"/>
                          </a:solidFill>
                          <a:uFillTx/>
                          <a:latin typeface="Arial"/>
                          <a:ea typeface="+mn-ea"/>
                          <a:cs typeface="Arial"/>
                        </a:rPr>
                        <a:t> </a:t>
                      </a:r>
                      <a:endPar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txBody>
                  <a:tcPr anchor="ctr">
                    <a:solidFill>
                      <a:srgbClr val="FFFFFF"/>
                    </a:solidFill>
                  </a:tcPr>
                </a:tc>
                <a:tc>
                  <a:txBody>
                    <a:bodyPr/>
                    <a:lstStyle/>
                    <a:p>
                      <a:pPr algn="ctr">
                        <a:lnSpc>
                          <a:spcPts val="3000"/>
                        </a:lnSpc>
                      </a:pPr>
                      <a:r>
                        <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3,25 %</a:t>
                      </a:r>
                      <a:endParaRPr lang="fr-FR" sz="2800" dirty="0">
                        <a:latin typeface="Arial" panose="020B0604020202020204" pitchFamily="34" charset="0"/>
                        <a:cs typeface="Arial" panose="020B0604020202020204" pitchFamily="34" charset="0"/>
                      </a:endParaRPr>
                    </a:p>
                  </a:txBody>
                  <a:tcPr anchor="ctr">
                    <a:solidFill>
                      <a:srgbClr val="FFFFFF"/>
                    </a:solidFill>
                  </a:tcPr>
                </a:tc>
                <a:extLst>
                  <a:ext uri="{0D108BD9-81ED-4DB2-BD59-A6C34878D82A}">
                    <a16:rowId xmlns:a16="http://schemas.microsoft.com/office/drawing/2014/main" val="568670361"/>
                  </a:ext>
                </a:extLst>
              </a:tr>
              <a:tr h="506575">
                <a:tc>
                  <a:txBody>
                    <a:bodyPr/>
                    <a:lstStyle/>
                    <a:p>
                      <a:pPr marL="0" marR="0" lvl="0" indent="0" algn="l" defTabSz="825500" rtl="0" eaLnBrk="1" fontAlgn="auto" latinLnBrk="0" hangingPunct="1">
                        <a:lnSpc>
                          <a:spcPts val="3000"/>
                        </a:lnSpc>
                        <a:spcBef>
                          <a:spcPts val="0"/>
                        </a:spcBef>
                        <a:spcAft>
                          <a:spcPts val="0"/>
                        </a:spcAft>
                        <a:buClrTx/>
                        <a:buSzTx/>
                        <a:buFontTx/>
                        <a:buNone/>
                        <a:tabLst/>
                        <a:defRPr/>
                      </a:pPr>
                      <a:endPar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pPr marL="0" marR="0" lvl="0" indent="0" algn="l" rtl="0" eaLnBrk="1" fontAlgn="auto" latinLnBrk="0" hangingPunct="1">
                        <a:lnSpc>
                          <a:spcPts val="3000"/>
                        </a:lnSpc>
                        <a:spcBef>
                          <a:spcPts val="0"/>
                        </a:spcBef>
                        <a:spcAft>
                          <a:spcPts val="0"/>
                        </a:spcAft>
                        <a:buClrTx/>
                        <a:buSzTx/>
                        <a:buFontTx/>
                        <a:buNone/>
                      </a:pPr>
                      <a:r>
                        <a:rPr lang="fr-FR" sz="2800" b="0" i="0" u="none" strike="noStrike" cap="none" spc="0" baseline="0" dirty="0">
                          <a:solidFill>
                            <a:schemeClr val="tx1"/>
                          </a:solidFill>
                          <a:uFillTx/>
                          <a:latin typeface="Arial"/>
                          <a:ea typeface="+mn-ea"/>
                          <a:cs typeface="Arial"/>
                          <a:sym typeface="Arial"/>
                        </a:rPr>
                        <a:t>Pour les revenus compris entre</a:t>
                      </a:r>
                      <a:r>
                        <a:rPr lang="fr-FR" sz="2800" b="0" i="0" u="none" strike="noStrike" cap="none" spc="0" baseline="0" dirty="0">
                          <a:solidFill>
                            <a:schemeClr val="tx1"/>
                          </a:solidFill>
                          <a:uFillTx/>
                          <a:latin typeface="Arial"/>
                          <a:ea typeface="+mn-ea"/>
                          <a:cs typeface="Arial"/>
                        </a:rPr>
                        <a:t> </a:t>
                      </a:r>
                      <a:r>
                        <a:rPr lang="fr-FR" sz="2800" b="0" i="0" u="none" strike="noStrike" cap="none" spc="0" baseline="0" noProof="0" dirty="0">
                          <a:solidFill>
                            <a:schemeClr val="tx1"/>
                          </a:solidFill>
                          <a:uFillTx/>
                          <a:latin typeface="Arial"/>
                        </a:rPr>
                        <a:t>18 840</a:t>
                      </a:r>
                      <a:r>
                        <a:rPr lang="fr-FR" sz="2800" b="0" i="0" u="none" strike="noStrike" cap="none" spc="0" baseline="0" dirty="0">
                          <a:solidFill>
                            <a:schemeClr val="tx1"/>
                          </a:solidFill>
                          <a:uFillTx/>
                          <a:latin typeface="Arial"/>
                          <a:ea typeface="+mn-ea"/>
                          <a:cs typeface="Arial"/>
                        </a:rPr>
                        <a:t> </a:t>
                      </a:r>
                      <a:r>
                        <a:rPr lang="fr-FR" sz="2800" b="0" i="0" u="none" strike="noStrike" cap="none" spc="0" baseline="0" dirty="0">
                          <a:solidFill>
                            <a:schemeClr val="tx1"/>
                          </a:solidFill>
                          <a:uFillTx/>
                          <a:latin typeface="Arial"/>
                          <a:ea typeface="+mn-ea"/>
                          <a:cs typeface="Arial"/>
                          <a:sym typeface="Arial"/>
                        </a:rPr>
                        <a:t>€ et </a:t>
                      </a:r>
                      <a:r>
                        <a:rPr lang="fr-FR" sz="2800" b="0" i="0" u="none" strike="noStrike" cap="none" spc="0" baseline="0" dirty="0">
                          <a:solidFill>
                            <a:schemeClr val="tx1"/>
                          </a:solidFill>
                          <a:uFillTx/>
                          <a:latin typeface="Arial"/>
                          <a:ea typeface="+mn-ea"/>
                          <a:cs typeface="Arial"/>
                        </a:rPr>
                        <a:t>51 810 </a:t>
                      </a:r>
                      <a:r>
                        <a:rPr lang="fr-FR" sz="2800" b="0" i="0" u="none" strike="noStrike" cap="none" spc="0" baseline="0" dirty="0">
                          <a:solidFill>
                            <a:schemeClr val="tx1"/>
                          </a:solidFill>
                          <a:uFillTx/>
                          <a:latin typeface="Arial"/>
                          <a:ea typeface="+mn-ea"/>
                          <a:cs typeface="Arial"/>
                          <a:sym typeface="Arial"/>
                        </a:rPr>
                        <a:t>€ 	</a:t>
                      </a:r>
                    </a:p>
                  </a:txBody>
                  <a:tcPr anchor="ctr">
                    <a:solidFill>
                      <a:srgbClr val="FFFFFF"/>
                    </a:solidFill>
                  </a:tcPr>
                </a:tc>
                <a:tc>
                  <a:txBody>
                    <a:bodyPr/>
                    <a:lstStyle/>
                    <a:p>
                      <a:pPr algn="ctr">
                        <a:lnSpc>
                          <a:spcPts val="3000"/>
                        </a:lnSpc>
                      </a:pPr>
                      <a:r>
                        <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Taux progressif entre 3,25 % et 9,75% </a:t>
                      </a:r>
                      <a:endParaRPr lang="fr-FR" sz="2800" dirty="0">
                        <a:latin typeface="Arial" panose="020B0604020202020204" pitchFamily="34" charset="0"/>
                        <a:cs typeface="Arial" panose="020B0604020202020204" pitchFamily="34" charset="0"/>
                      </a:endParaRPr>
                    </a:p>
                  </a:txBody>
                  <a:tcPr anchor="ctr">
                    <a:solidFill>
                      <a:srgbClr val="FFFFFF"/>
                    </a:solidFill>
                  </a:tcPr>
                </a:tc>
                <a:extLst>
                  <a:ext uri="{0D108BD9-81ED-4DB2-BD59-A6C34878D82A}">
                    <a16:rowId xmlns:a16="http://schemas.microsoft.com/office/drawing/2014/main" val="1157275101"/>
                  </a:ext>
                </a:extLst>
              </a:tr>
              <a:tr h="506575">
                <a:tc>
                  <a:txBody>
                    <a:bodyPr/>
                    <a:lstStyle/>
                    <a:p>
                      <a:pPr marL="0" marR="0" lvl="0" indent="0" algn="l" rtl="0" eaLnBrk="1" fontAlgn="auto" latinLnBrk="0" hangingPunct="1">
                        <a:lnSpc>
                          <a:spcPct val="200000"/>
                        </a:lnSpc>
                        <a:spcBef>
                          <a:spcPts val="0"/>
                        </a:spcBef>
                        <a:spcAft>
                          <a:spcPts val="0"/>
                        </a:spcAft>
                        <a:buClrTx/>
                        <a:buSzTx/>
                        <a:buFontTx/>
                        <a:buNone/>
                      </a:pPr>
                      <a:r>
                        <a:rPr lang="fr-FR" sz="2800" b="0" i="0" u="none" strike="noStrike" cap="none" spc="0" baseline="0" dirty="0">
                          <a:solidFill>
                            <a:schemeClr val="bg2"/>
                          </a:solidFill>
                          <a:uFillTx/>
                          <a:latin typeface="Arial"/>
                          <a:ea typeface="+mn-ea"/>
                          <a:cs typeface="Arial"/>
                          <a:sym typeface="Arial"/>
                        </a:rPr>
                        <a:t>Pour les revenus</a:t>
                      </a:r>
                      <a:r>
                        <a:rPr lang="fr-FR" sz="2800" b="0" i="0" u="none" strike="noStrike" cap="none" spc="0" baseline="0" dirty="0">
                          <a:solidFill>
                            <a:schemeClr val="bg2"/>
                          </a:solidFill>
                          <a:uFillTx/>
                          <a:latin typeface="Arial"/>
                          <a:ea typeface="+mn-ea"/>
                          <a:cs typeface="Arial"/>
                        </a:rPr>
                        <a:t> </a:t>
                      </a:r>
                      <a:r>
                        <a:rPr lang="fr-FR" sz="2800" b="0" i="0" u="none" strike="noStrike" cap="none" spc="0" baseline="0" dirty="0">
                          <a:solidFill>
                            <a:schemeClr val="bg2"/>
                          </a:solidFill>
                          <a:uFillTx/>
                          <a:latin typeface="Arial"/>
                          <a:ea typeface="+mn-ea"/>
                          <a:cs typeface="Arial"/>
                          <a:sym typeface="Arial"/>
                        </a:rPr>
                        <a:t> supérieurs à </a:t>
                      </a:r>
                      <a:r>
                        <a:rPr lang="fr-FR" sz="2800" b="0" i="0" u="none" strike="noStrike" cap="none" spc="0" baseline="0" dirty="0">
                          <a:solidFill>
                            <a:schemeClr val="bg2"/>
                          </a:solidFill>
                          <a:uFillTx/>
                          <a:latin typeface="Arial"/>
                          <a:ea typeface="+mn-ea"/>
                          <a:cs typeface="Arial"/>
                        </a:rPr>
                        <a:t>51 810 </a:t>
                      </a:r>
                      <a:r>
                        <a:rPr lang="fr-FR" sz="2800" b="0" i="0" u="none" strike="noStrike" cap="none" spc="0" baseline="0" dirty="0">
                          <a:solidFill>
                            <a:schemeClr val="bg2"/>
                          </a:solidFill>
                          <a:uFillTx/>
                          <a:latin typeface="Arial"/>
                          <a:ea typeface="+mn-ea"/>
                          <a:cs typeface="Arial"/>
                          <a:sym typeface="Arial"/>
                        </a:rPr>
                        <a:t>€</a:t>
                      </a:r>
                      <a:r>
                        <a:rPr lang="fr-FR" sz="2800" b="0" i="0" u="none" strike="noStrike" cap="none" spc="0" baseline="0" dirty="0">
                          <a:solidFill>
                            <a:schemeClr val="bg2"/>
                          </a:solidFill>
                          <a:uFillTx/>
                          <a:latin typeface="Arial"/>
                          <a:ea typeface="+mn-ea"/>
                          <a:cs typeface="Arial"/>
                        </a:rPr>
                        <a:t> </a:t>
                      </a:r>
                      <a:endParaRPr lang="fr-FR" sz="2800" b="0"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endParaRPr>
                    </a:p>
                  </a:txBody>
                  <a:tcPr anchor="ctr">
                    <a:solidFill>
                      <a:srgbClr val="FFFFFF"/>
                    </a:solidFill>
                  </a:tcPr>
                </a:tc>
                <a:tc>
                  <a:txBody>
                    <a:bodyPr/>
                    <a:lstStyle/>
                    <a:p>
                      <a:pPr algn="ctr">
                        <a:lnSpc>
                          <a:spcPts val="3000"/>
                        </a:lnSpc>
                      </a:pPr>
                      <a:r>
                        <a:rPr lang="fr-FR" sz="2800" dirty="0">
                          <a:latin typeface="Arial" panose="020B0604020202020204" pitchFamily="34" charset="0"/>
                          <a:cs typeface="Arial" panose="020B0604020202020204" pitchFamily="34" charset="0"/>
                        </a:rPr>
                        <a:t>9,75 %</a:t>
                      </a:r>
                    </a:p>
                  </a:txBody>
                  <a:tcPr anchor="ctr">
                    <a:solidFill>
                      <a:srgbClr val="FFFFFF"/>
                    </a:solidFill>
                  </a:tcPr>
                </a:tc>
                <a:extLst>
                  <a:ext uri="{0D108BD9-81ED-4DB2-BD59-A6C34878D82A}">
                    <a16:rowId xmlns:a16="http://schemas.microsoft.com/office/drawing/2014/main" val="1903747343"/>
                  </a:ext>
                </a:extLst>
              </a:tr>
            </a:tbl>
          </a:graphicData>
        </a:graphic>
      </p:graphicFrame>
      <p:sp>
        <p:nvSpPr>
          <p:cNvPr id="3" name="Rectangle 2">
            <a:extLst>
              <a:ext uri="{FF2B5EF4-FFF2-40B4-BE49-F238E27FC236}">
                <a16:creationId xmlns:a16="http://schemas.microsoft.com/office/drawing/2014/main" id="{17E82621-2D29-10B0-BF34-92C42780A898}"/>
              </a:ext>
            </a:extLst>
          </p:cNvPr>
          <p:cNvSpPr/>
          <p:nvPr/>
        </p:nvSpPr>
        <p:spPr>
          <a:xfrm>
            <a:off x="16556635" y="3964689"/>
            <a:ext cx="7827365" cy="3293209"/>
          </a:xfrm>
          <a:prstGeom prst="rect">
            <a:avLst/>
          </a:prstGeom>
        </p:spPr>
        <p:txBody>
          <a:bodyPr wrap="square">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fr-FR" altLang="fr-FR" sz="4800" b="0" i="0" u="none" strike="noStrike" kern="0" cap="none" spc="0" normalizeH="0" baseline="0" noProof="0" dirty="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sym typeface="Helvetica Neue"/>
              </a:rPr>
              <a:t>Pour information</a:t>
            </a:r>
          </a:p>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rPr>
              <a:t>A la suite de la réforme de l’assiette sociale, </a:t>
            </a:r>
            <a:br>
              <a:rPr kumimoji="0" 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rPr>
            </a:br>
            <a:r>
              <a:rPr kumimoji="0" 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rPr>
              <a:t>la modification des barèmes 2025 sera appliquée avec l’ouverture de la campagne </a:t>
            </a:r>
            <a:br>
              <a:rPr kumimoji="0" 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rPr>
            </a:br>
            <a:r>
              <a:rPr kumimoji="0" 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rPr>
              <a:t>de la déclaration des revenus 2025, soit à partir d’avril 2026.</a:t>
            </a:r>
            <a:endParaRPr kumimoji="0" lang="fr-FR" alt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endParaRPr>
          </a:p>
        </p:txBody>
      </p:sp>
    </p:spTree>
    <p:extLst>
      <p:ext uri="{BB962C8B-B14F-4D97-AF65-F5344CB8AC3E}">
        <p14:creationId xmlns:p14="http://schemas.microsoft.com/office/powerpoint/2010/main" val="12813197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re de section"/>
          <p:cNvSpPr txBox="1">
            <a:spLocks noGrp="1"/>
          </p:cNvSpPr>
          <p:nvPr>
            <p:ph type="title"/>
          </p:nvPr>
        </p:nvSpPr>
        <p:spPr>
          <a:xfrm>
            <a:off x="1020229" y="5149513"/>
            <a:ext cx="15905502" cy="770021"/>
          </a:xfrm>
          <a:prstGeom prst="rect">
            <a:avLst/>
          </a:prstGeom>
        </p:spPr>
        <p:txBody>
          <a:bodyPr>
            <a:normAutofit fontScale="90000"/>
          </a:bodyPr>
          <a:lstStyle/>
          <a:p>
            <a:br>
              <a:rPr lang="fr-FR" sz="9600"/>
            </a:br>
            <a:endParaRPr lang="fr-FR" sz="4000"/>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21</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A753DF7D-B453-485F-AF78-BA0AFFF80BB7}"/>
              </a:ext>
            </a:extLst>
          </p:cNvPr>
          <p:cNvSpPr/>
          <p:nvPr/>
        </p:nvSpPr>
        <p:spPr>
          <a:xfrm>
            <a:off x="1020226" y="1499352"/>
            <a:ext cx="12192000" cy="923330"/>
          </a:xfrm>
          <a:prstGeom prst="rect">
            <a:avLst/>
          </a:prstGeom>
        </p:spPr>
        <p:txBody>
          <a:bodyP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5400" b="1" i="0" u="none" strike="noStrike" kern="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t>Cotisation maladie-maternité</a:t>
            </a:r>
          </a:p>
        </p:txBody>
      </p:sp>
      <p:sp>
        <p:nvSpPr>
          <p:cNvPr id="8" name="ZoneTexte 7">
            <a:extLst>
              <a:ext uri="{FF2B5EF4-FFF2-40B4-BE49-F238E27FC236}">
                <a16:creationId xmlns:a16="http://schemas.microsoft.com/office/drawing/2014/main" id="{81845EFC-40A2-4049-92D4-F782EC4E9736}"/>
              </a:ext>
            </a:extLst>
          </p:cNvPr>
          <p:cNvSpPr txBox="1"/>
          <p:nvPr/>
        </p:nvSpPr>
        <p:spPr>
          <a:xfrm>
            <a:off x="1020227" y="3006964"/>
            <a:ext cx="12431854"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srgbClr val="5E5E5E"/>
                </a:solidFill>
                <a:effectLst/>
                <a:uLnTx/>
                <a:uFillTx/>
                <a:latin typeface="Arial"/>
                <a:cs typeface="Arial"/>
                <a:sym typeface="Helvetica Neue"/>
              </a:rPr>
              <a:t>Exemple de calcul</a:t>
            </a:r>
            <a:r>
              <a:rPr kumimoji="0" lang="fr-FR" sz="3200" b="0" i="0" u="none" strike="noStrike" kern="0" cap="none" spc="0" normalizeH="0" baseline="0" noProof="0" dirty="0">
                <a:ln>
                  <a:noFill/>
                </a:ln>
                <a:solidFill>
                  <a:srgbClr val="5E5E5E"/>
                </a:solidFill>
                <a:effectLst/>
                <a:uLnTx/>
                <a:uFillTx/>
                <a:latin typeface="Arial"/>
                <a:cs typeface="Arial"/>
                <a:sym typeface="Helvetica Neue"/>
              </a:rPr>
              <a:t> : </a:t>
            </a: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a:cs typeface="Arial"/>
                <a:sym typeface="Helvetica Neue"/>
              </a:rPr>
              <a:t>Revenus professionnels 2025 déclarés en 2026 : 60 000 € </a:t>
            </a: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a:cs typeface="Arial"/>
                <a:sym typeface="Helvetica Neue"/>
              </a:rPr>
              <a:t>- 50 000 € de revenus conventionnés nets de dépassements d’honoraires </a:t>
            </a: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a:cs typeface="Arial"/>
                <a:sym typeface="Helvetica Neue"/>
              </a:rPr>
              <a:t>- 10 000 € d'autres revenus non conventionnés et de dépassements d’honoraires</a:t>
            </a:r>
          </a:p>
        </p:txBody>
      </p:sp>
      <p:graphicFrame>
        <p:nvGraphicFramePr>
          <p:cNvPr id="9" name="Tableau 7">
            <a:extLst>
              <a:ext uri="{FF2B5EF4-FFF2-40B4-BE49-F238E27FC236}">
                <a16:creationId xmlns:a16="http://schemas.microsoft.com/office/drawing/2014/main" id="{8974D88F-4AC4-4AB5-952C-9FE62E93B0C6}"/>
              </a:ext>
            </a:extLst>
          </p:cNvPr>
          <p:cNvGraphicFramePr>
            <a:graphicFrameLocks noGrp="1"/>
          </p:cNvGraphicFramePr>
          <p:nvPr/>
        </p:nvGraphicFramePr>
        <p:xfrm>
          <a:off x="780370" y="6617365"/>
          <a:ext cx="12911567" cy="5547360"/>
        </p:xfrm>
        <a:graphic>
          <a:graphicData uri="http://schemas.openxmlformats.org/drawingml/2006/table">
            <a:tbl>
              <a:tblPr firstRow="1" bandRow="1">
                <a:tableStyleId>{5940675A-B579-460E-94D1-54222C63F5DA}</a:tableStyleId>
              </a:tblPr>
              <a:tblGrid>
                <a:gridCol w="5577850">
                  <a:extLst>
                    <a:ext uri="{9D8B030D-6E8A-4147-A177-3AD203B41FA5}">
                      <a16:colId xmlns:a16="http://schemas.microsoft.com/office/drawing/2014/main" val="628509590"/>
                    </a:ext>
                  </a:extLst>
                </a:gridCol>
                <a:gridCol w="7333717">
                  <a:extLst>
                    <a:ext uri="{9D8B030D-6E8A-4147-A177-3AD203B41FA5}">
                      <a16:colId xmlns:a16="http://schemas.microsoft.com/office/drawing/2014/main" val="1840908803"/>
                    </a:ext>
                  </a:extLst>
                </a:gridCol>
              </a:tblGrid>
              <a:tr h="0">
                <a:tc>
                  <a:txBody>
                    <a:bodyPr/>
                    <a:lstStyle/>
                    <a:p>
                      <a:endParaRPr lang="fr-FR" sz="2800" b="1" i="0" u="none" strike="noStrike" cap="none" spc="0" baseline="0" dirty="0">
                        <a:solidFill>
                          <a:schemeClr val="tx1"/>
                        </a:solidFill>
                        <a:uFillTx/>
                        <a:latin typeface="Arial"/>
                        <a:ea typeface="+mn-ea"/>
                        <a:cs typeface="Arial"/>
                        <a:sym typeface="Arial"/>
                      </a:endParaRPr>
                    </a:p>
                    <a:p>
                      <a:r>
                        <a:rPr lang="fr-FR" sz="2800" b="1" i="0" u="none" strike="noStrike" cap="none" spc="0" baseline="0" dirty="0">
                          <a:solidFill>
                            <a:schemeClr val="tx1"/>
                          </a:solidFill>
                          <a:uFillTx/>
                          <a:latin typeface="Arial"/>
                          <a:ea typeface="+mn-ea"/>
                          <a:cs typeface="Arial"/>
                          <a:sym typeface="Arial"/>
                        </a:rPr>
                        <a:t>Sur le revenu conventionné net de dépassements d’honoraires</a:t>
                      </a:r>
                      <a:r>
                        <a:rPr lang="fr-FR" sz="2800" b="0" i="0" u="none" strike="noStrike" cap="none" spc="0" baseline="0" dirty="0">
                          <a:solidFill>
                            <a:schemeClr val="tx1"/>
                          </a:solidFill>
                          <a:uFillTx/>
                          <a:latin typeface="Arial"/>
                          <a:ea typeface="+mn-ea"/>
                          <a:cs typeface="Arial"/>
                          <a:sym typeface="Arial"/>
                        </a:rPr>
                        <a:t>	</a:t>
                      </a:r>
                    </a:p>
                  </a:txBody>
                  <a:tcPr>
                    <a:solidFill>
                      <a:schemeClr val="accent3">
                        <a:lumMod val="20000"/>
                        <a:lumOff val="80000"/>
                      </a:schemeClr>
                    </a:solidFill>
                  </a:tcPr>
                </a:tc>
                <a:tc>
                  <a:txBody>
                    <a:bodyPr/>
                    <a:lstStyle/>
                    <a:p>
                      <a:pPr marL="0" marR="0" lvl="0" indent="0" algn="l" defTabSz="825500" rtl="0" eaLnBrk="1" fontAlgn="auto" latinLnBrk="0" hangingPunct="1">
                        <a:lnSpc>
                          <a:spcPts val="2600"/>
                        </a:lnSpc>
                        <a:spcBef>
                          <a:spcPts val="0"/>
                        </a:spcBef>
                        <a:spcAft>
                          <a:spcPts val="0"/>
                        </a:spcAft>
                        <a:buClrTx/>
                        <a:buSzTx/>
                        <a:buFontTx/>
                        <a:buNone/>
                        <a:tabLst/>
                        <a:defRPr/>
                      </a:pPr>
                      <a:endParaRPr lang="fr-FR" sz="2800" b="1" i="0" u="none" strike="noStrike" cap="none" spc="0" baseline="0" dirty="0">
                        <a:solidFill>
                          <a:schemeClr val="tx1"/>
                        </a:solidFill>
                        <a:uFillTx/>
                        <a:latin typeface="Arial"/>
                        <a:ea typeface="+mn-ea"/>
                        <a:cs typeface="Arial"/>
                        <a:sym typeface="Arial"/>
                      </a:endParaRPr>
                    </a:p>
                    <a:p>
                      <a:pPr marL="0" marR="0" lvl="0" indent="0" algn="l" defTabSz="825500" rtl="0" eaLnBrk="1" fontAlgn="auto" latinLnBrk="0" hangingPunct="1">
                        <a:lnSpc>
                          <a:spcPts val="2600"/>
                        </a:lnSpc>
                        <a:spcBef>
                          <a:spcPts val="0"/>
                        </a:spcBef>
                        <a:spcAft>
                          <a:spcPts val="0"/>
                        </a:spcAft>
                        <a:buClrTx/>
                        <a:buSzTx/>
                        <a:buFontTx/>
                        <a:buNone/>
                        <a:tabLst/>
                        <a:defRPr/>
                      </a:pPr>
                      <a:r>
                        <a:rPr lang="fr-FR" sz="2800" b="1" i="0" u="none" strike="noStrike" cap="none" spc="0" baseline="0" dirty="0">
                          <a:solidFill>
                            <a:schemeClr val="tx1"/>
                          </a:solidFill>
                          <a:uFillTx/>
                          <a:latin typeface="Arial"/>
                          <a:ea typeface="+mn-ea"/>
                          <a:cs typeface="Arial"/>
                          <a:sym typeface="Arial"/>
                        </a:rPr>
                        <a:t>Sur les autres revenus et les dépassements</a:t>
                      </a:r>
                      <a:r>
                        <a:rPr lang="fr-FR" sz="2800" b="0" i="0" u="none" strike="noStrike" cap="none" spc="0" baseline="0" dirty="0">
                          <a:solidFill>
                            <a:schemeClr val="tx1"/>
                          </a:solidFill>
                          <a:uFillTx/>
                          <a:latin typeface="Arial"/>
                          <a:ea typeface="+mn-ea"/>
                          <a:cs typeface="Arial"/>
                          <a:sym typeface="Arial"/>
                        </a:rPr>
                        <a:t>	</a:t>
                      </a:r>
                    </a:p>
                  </a:txBody>
                  <a:tcPr>
                    <a:solidFill>
                      <a:schemeClr val="accent3">
                        <a:lumMod val="20000"/>
                        <a:lumOff val="80000"/>
                      </a:schemeClr>
                    </a:solidFill>
                  </a:tcPr>
                </a:tc>
                <a:extLst>
                  <a:ext uri="{0D108BD9-81ED-4DB2-BD59-A6C34878D82A}">
                    <a16:rowId xmlns:a16="http://schemas.microsoft.com/office/drawing/2014/main" val="600738075"/>
                  </a:ext>
                </a:extLst>
              </a:tr>
              <a:tr h="741680">
                <a:tc>
                  <a:txBody>
                    <a:bodyPr/>
                    <a:lstStyle/>
                    <a:p>
                      <a:pPr marL="0" marR="0" lvl="0" indent="0" algn="l" defTabSz="825500" rtl="0" eaLnBrk="1" fontAlgn="auto" latinLnBrk="0" hangingPunct="1">
                        <a:lnSpc>
                          <a:spcPts val="2800"/>
                        </a:lnSpc>
                        <a:spcBef>
                          <a:spcPts val="0"/>
                        </a:spcBef>
                        <a:spcAft>
                          <a:spcPts val="0"/>
                        </a:spcAft>
                        <a:buClrTx/>
                        <a:buSzTx/>
                        <a:buFontTx/>
                        <a:buNone/>
                        <a:tabLst/>
                        <a:defRPr/>
                      </a:pPr>
                      <a:endParaRPr lang="fr-FR" sz="2800" b="0" i="0" u="none" strike="noStrike" cap="none" spc="0" baseline="0" dirty="0">
                        <a:solidFill>
                          <a:schemeClr val="tx1"/>
                        </a:solidFill>
                        <a:uFillTx/>
                        <a:latin typeface="Arial"/>
                        <a:ea typeface="+mn-ea"/>
                        <a:cs typeface="Arial"/>
                        <a:sym typeface="Arial"/>
                      </a:endParaRPr>
                    </a:p>
                    <a:p>
                      <a:pPr marL="0" marR="0" lvl="0" indent="0" algn="l" defTabSz="825500" rtl="0" eaLnBrk="1" fontAlgn="auto" latinLnBrk="0" hangingPunct="1">
                        <a:lnSpc>
                          <a:spcPts val="2800"/>
                        </a:lnSpc>
                        <a:spcBef>
                          <a:spcPts val="0"/>
                        </a:spcBef>
                        <a:spcAft>
                          <a:spcPts val="0"/>
                        </a:spcAft>
                        <a:buClrTx/>
                        <a:buSzTx/>
                        <a:buFontTx/>
                        <a:buNone/>
                        <a:tabLst/>
                        <a:defRPr/>
                      </a:pPr>
                      <a:r>
                        <a:rPr lang="fr-FR" sz="2800" b="0" i="0" u="none" strike="noStrike" cap="none" spc="0" baseline="0" dirty="0">
                          <a:solidFill>
                            <a:schemeClr val="tx1"/>
                          </a:solidFill>
                          <a:uFillTx/>
                          <a:latin typeface="Arial"/>
                          <a:ea typeface="+mn-ea"/>
                          <a:cs typeface="Arial"/>
                          <a:sym typeface="Arial"/>
                        </a:rPr>
                        <a:t>Cotisation : 50 000 x 6,50 % = </a:t>
                      </a:r>
                      <a:br>
                        <a:rPr lang="fr-FR" sz="2800" b="0" i="0" u="none" strike="noStrike" cap="none" spc="0" baseline="0" dirty="0">
                          <a:solidFill>
                            <a:schemeClr val="tx1"/>
                          </a:solidFill>
                          <a:uFillTx/>
                          <a:latin typeface="Arial"/>
                          <a:ea typeface="+mn-ea"/>
                          <a:cs typeface="Arial"/>
                          <a:sym typeface="Arial"/>
                        </a:rPr>
                      </a:br>
                      <a:r>
                        <a:rPr lang="fr-FR" sz="2800" b="0" i="0" u="none" strike="noStrike" cap="none" spc="0" baseline="0" dirty="0">
                          <a:solidFill>
                            <a:schemeClr val="tx1"/>
                          </a:solidFill>
                          <a:uFillTx/>
                          <a:latin typeface="Arial"/>
                          <a:ea typeface="+mn-ea"/>
                          <a:cs typeface="Arial"/>
                          <a:sym typeface="Arial"/>
                        </a:rPr>
                        <a:t>3 250 € 	</a:t>
                      </a:r>
                      <a:endParaRPr lang="fr-FR" sz="2800" dirty="0">
                        <a:solidFill>
                          <a:schemeClr val="tx1"/>
                        </a:solidFill>
                        <a:latin typeface="Arial"/>
                        <a:cs typeface="Arial"/>
                      </a:endParaRPr>
                    </a:p>
                    <a:p>
                      <a:pPr marL="0" marR="0" lvl="0" indent="0" algn="l" defTabSz="825500" rtl="0" eaLnBrk="1" fontAlgn="auto" latinLnBrk="0" hangingPunct="1">
                        <a:lnSpc>
                          <a:spcPts val="2800"/>
                        </a:lnSpc>
                        <a:spcBef>
                          <a:spcPts val="0"/>
                        </a:spcBef>
                        <a:spcAft>
                          <a:spcPts val="0"/>
                        </a:spcAft>
                        <a:buClrTx/>
                        <a:buSzTx/>
                        <a:buFontTx/>
                        <a:buNone/>
                        <a:tabLst/>
                        <a:defRPr/>
                      </a:pPr>
                      <a:r>
                        <a:rPr lang="fr-FR" sz="2800" b="0" i="0" u="none" strike="noStrike" cap="none" spc="0" baseline="0" dirty="0">
                          <a:solidFill>
                            <a:schemeClr val="tx1"/>
                          </a:solidFill>
                          <a:uFillTx/>
                          <a:latin typeface="Arial"/>
                          <a:ea typeface="+mn-ea"/>
                          <a:cs typeface="Arial"/>
                          <a:sym typeface="Arial"/>
                        </a:rPr>
                        <a:t>Participation de l'assurance maladie : </a:t>
                      </a:r>
                      <a:br>
                        <a:rPr lang="fr-FR" sz="2800" b="0" i="0" u="none" strike="noStrike" cap="none" spc="0" baseline="0" dirty="0">
                          <a:solidFill>
                            <a:schemeClr val="tx1"/>
                          </a:solidFill>
                          <a:uFillTx/>
                          <a:latin typeface="Arial"/>
                          <a:ea typeface="+mn-ea"/>
                          <a:cs typeface="Arial"/>
                          <a:sym typeface="Arial"/>
                        </a:rPr>
                      </a:br>
                      <a:r>
                        <a:rPr lang="fr-FR" sz="2800" b="0" i="0" u="none" strike="noStrike" cap="none" spc="0" baseline="0" dirty="0">
                          <a:solidFill>
                            <a:schemeClr val="tx1"/>
                          </a:solidFill>
                          <a:uFillTx/>
                          <a:latin typeface="Arial"/>
                          <a:ea typeface="+mn-ea"/>
                          <a:cs typeface="Arial"/>
                          <a:sym typeface="Arial"/>
                        </a:rPr>
                        <a:t>50 000 X 6,4 % = 3 200 €</a:t>
                      </a:r>
                      <a:endParaRPr lang="fr-FR" sz="2800" dirty="0">
                        <a:solidFill>
                          <a:schemeClr val="tx1"/>
                        </a:solidFill>
                        <a:latin typeface="Arial"/>
                        <a:cs typeface="Arial"/>
                      </a:endParaRPr>
                    </a:p>
                  </a:txBody>
                  <a:tcPr/>
                </a:tc>
                <a:tc rowSpan="2">
                  <a:txBody>
                    <a:bodyPr/>
                    <a:lstStyle/>
                    <a:p>
                      <a:pPr>
                        <a:lnSpc>
                          <a:spcPts val="2800"/>
                        </a:lnSpc>
                      </a:pPr>
                      <a:endParaRPr lang="fr-FR" sz="2800" b="0" i="0" u="none" strike="noStrike" cap="none" spc="0" baseline="0" dirty="0">
                        <a:solidFill>
                          <a:schemeClr val="tx1"/>
                        </a:solidFill>
                        <a:uFillTx/>
                        <a:latin typeface="Arial"/>
                        <a:ea typeface="+mn-ea"/>
                        <a:cs typeface="Arial"/>
                        <a:sym typeface="Arial"/>
                      </a:endParaRPr>
                    </a:p>
                    <a:p>
                      <a:pPr>
                        <a:lnSpc>
                          <a:spcPts val="2800"/>
                        </a:lnSpc>
                      </a:pPr>
                      <a:r>
                        <a:rPr lang="fr-FR" sz="2800" b="0" i="0" u="none" strike="noStrike" cap="none" spc="0" baseline="0" dirty="0">
                          <a:solidFill>
                            <a:schemeClr val="tx1"/>
                          </a:solidFill>
                          <a:uFillTx/>
                          <a:latin typeface="Arial"/>
                          <a:ea typeface="+mn-ea"/>
                          <a:cs typeface="Arial"/>
                          <a:sym typeface="Arial"/>
                        </a:rPr>
                        <a:t>- Cotisation : 10 000 x 6,50 % = 650 €</a:t>
                      </a:r>
                      <a:r>
                        <a:rPr lang="fr-FR" sz="2800" b="0" i="0" u="none" strike="noStrike" cap="none" spc="0" baseline="0" dirty="0">
                          <a:solidFill>
                            <a:schemeClr val="tx1"/>
                          </a:solidFill>
                          <a:uFillTx/>
                          <a:latin typeface="Arial"/>
                          <a:ea typeface="+mn-ea"/>
                          <a:cs typeface="Arial"/>
                        </a:rPr>
                        <a:t> </a:t>
                      </a:r>
                      <a:endParaRPr lang="fr-FR" sz="2800" b="0" i="0" u="none" strike="noStrike" cap="none" spc="0" baseline="0" dirty="0">
                        <a:solidFill>
                          <a:schemeClr val="tx1"/>
                        </a:solidFill>
                        <a:uFillTx/>
                        <a:latin typeface="Arial"/>
                        <a:ea typeface="+mn-ea"/>
                        <a:cs typeface="Arial"/>
                        <a:sym typeface="Arial"/>
                      </a:endParaRPr>
                    </a:p>
                    <a:p>
                      <a:pPr>
                        <a:lnSpc>
                          <a:spcPts val="2800"/>
                        </a:lnSpc>
                      </a:pPr>
                      <a:r>
                        <a:rPr lang="fr-FR" sz="2800" b="0" i="0" u="none" strike="noStrike" cap="none" spc="0" baseline="0" dirty="0">
                          <a:solidFill>
                            <a:schemeClr val="tx1"/>
                          </a:solidFill>
                          <a:uFillTx/>
                          <a:latin typeface="Arial"/>
                          <a:ea typeface="+mn-ea"/>
                          <a:cs typeface="Arial"/>
                          <a:sym typeface="Arial"/>
                        </a:rPr>
                        <a:t>- Contribution additionnelle : 10 000 x 3,25 % = 325 € </a:t>
                      </a:r>
                      <a:r>
                        <a:rPr lang="fr-FR" sz="2800" b="1" i="0" u="none" strike="noStrike" cap="none" spc="0" baseline="0" dirty="0">
                          <a:solidFill>
                            <a:schemeClr val="tx1"/>
                          </a:solidFill>
                          <a:uFillTx/>
                          <a:latin typeface="Arial"/>
                          <a:ea typeface="+mn-ea"/>
                          <a:cs typeface="Arial"/>
                          <a:sym typeface="Arial"/>
                        </a:rPr>
                        <a:t>	</a:t>
                      </a:r>
                    </a:p>
                    <a:p>
                      <a:pPr marL="0" marR="0" lvl="0" indent="0" algn="ctr" defTabSz="825500" rtl="0" eaLnBrk="1" fontAlgn="auto" latinLnBrk="0" hangingPunct="1">
                        <a:lnSpc>
                          <a:spcPts val="2800"/>
                        </a:lnSpc>
                        <a:spcBef>
                          <a:spcPts val="0"/>
                        </a:spcBef>
                        <a:spcAft>
                          <a:spcPts val="0"/>
                        </a:spcAft>
                        <a:buClrTx/>
                        <a:buSzTx/>
                        <a:buFontTx/>
                        <a:buNone/>
                        <a:tabLst/>
                        <a:defRPr/>
                      </a:pPr>
                      <a:r>
                        <a:rPr lang="fr-FR" sz="2800" b="1" i="0" u="none" strike="noStrike" cap="none" spc="0" baseline="0" dirty="0">
                          <a:solidFill>
                            <a:schemeClr val="tx1"/>
                          </a:solidFill>
                          <a:uFillTx/>
                          <a:latin typeface="Arial"/>
                          <a:ea typeface="+mn-ea"/>
                          <a:cs typeface="Arial"/>
                          <a:sym typeface="Arial"/>
                        </a:rPr>
                        <a:t>= 975 € 	</a:t>
                      </a:r>
                    </a:p>
                  </a:txBody>
                  <a:tcPr/>
                </a:tc>
                <a:extLst>
                  <a:ext uri="{0D108BD9-81ED-4DB2-BD59-A6C34878D82A}">
                    <a16:rowId xmlns:a16="http://schemas.microsoft.com/office/drawing/2014/main" val="515570983"/>
                  </a:ext>
                </a:extLst>
              </a:tr>
              <a:tr h="370840">
                <a:tc>
                  <a:txBody>
                    <a:bodyPr/>
                    <a:lstStyle/>
                    <a:p>
                      <a:pPr marL="0" marR="0" lvl="0" indent="0" algn="ctr" defTabSz="825500" rtl="0" eaLnBrk="1" fontAlgn="auto" latinLnBrk="0" hangingPunct="1">
                        <a:lnSpc>
                          <a:spcPts val="2800"/>
                        </a:lnSpc>
                        <a:spcBef>
                          <a:spcPts val="0"/>
                        </a:spcBef>
                        <a:spcAft>
                          <a:spcPts val="0"/>
                        </a:spcAft>
                        <a:buClrTx/>
                        <a:buSzTx/>
                        <a:buFontTx/>
                        <a:buNone/>
                        <a:tabLst/>
                        <a:defRPr/>
                      </a:pPr>
                      <a:endParaRPr lang="fr-FR" sz="2800" b="0" i="0" u="none" strike="noStrike" cap="none" spc="0" baseline="0">
                        <a:solidFill>
                          <a:schemeClr val="tx1"/>
                        </a:solidFill>
                        <a:uFillTx/>
                        <a:latin typeface="Arial"/>
                        <a:ea typeface="+mn-ea"/>
                        <a:cs typeface="Arial"/>
                        <a:sym typeface="Arial"/>
                      </a:endParaRPr>
                    </a:p>
                    <a:p>
                      <a:pPr marL="0" marR="0" lvl="0" indent="0" algn="ctr" rtl="0" eaLnBrk="1" fontAlgn="auto" latinLnBrk="0" hangingPunct="1">
                        <a:lnSpc>
                          <a:spcPts val="2800"/>
                        </a:lnSpc>
                        <a:spcBef>
                          <a:spcPts val="0"/>
                        </a:spcBef>
                        <a:spcAft>
                          <a:spcPts val="0"/>
                        </a:spcAft>
                        <a:buClrTx/>
                        <a:buSzTx/>
                        <a:buFontTx/>
                        <a:buNone/>
                      </a:pPr>
                      <a:r>
                        <a:rPr lang="fr-FR" sz="2800" b="0" i="0" u="none" strike="noStrike" cap="none" spc="0" baseline="0">
                          <a:solidFill>
                            <a:schemeClr val="tx1"/>
                          </a:solidFill>
                          <a:uFillTx/>
                          <a:latin typeface="Arial"/>
                          <a:ea typeface="+mn-ea"/>
                          <a:cs typeface="Arial"/>
                          <a:sym typeface="Arial"/>
                        </a:rPr>
                        <a:t>À votre charge : 50 000 X 0,10 % = </a:t>
                      </a:r>
                      <a:r>
                        <a:rPr lang="fr-FR" sz="2800" b="1" i="0" u="none" strike="noStrike" cap="none" spc="0" baseline="0">
                          <a:solidFill>
                            <a:schemeClr val="tx1"/>
                          </a:solidFill>
                          <a:uFillTx/>
                          <a:latin typeface="Arial"/>
                          <a:ea typeface="+mn-ea"/>
                          <a:cs typeface="Arial"/>
                          <a:sym typeface="Arial"/>
                        </a:rPr>
                        <a:t>50 €</a:t>
                      </a:r>
                      <a:r>
                        <a:rPr lang="fr-FR" sz="2800" b="1" i="0" u="none" strike="noStrike" cap="none" spc="0" baseline="0">
                          <a:solidFill>
                            <a:schemeClr val="tx1"/>
                          </a:solidFill>
                          <a:uFillTx/>
                          <a:latin typeface="Arial"/>
                          <a:ea typeface="+mn-ea"/>
                          <a:cs typeface="Arial"/>
                        </a:rPr>
                        <a:t> </a:t>
                      </a:r>
                      <a:endParaRPr lang="fr-FR" sz="2800">
                        <a:solidFill>
                          <a:schemeClr val="tx1"/>
                        </a:solidFill>
                        <a:latin typeface="Arial"/>
                        <a:cs typeface="Arial"/>
                      </a:endParaRPr>
                    </a:p>
                  </a:txBody>
                  <a:tcPr/>
                </a:tc>
                <a:tc vMerge="1">
                  <a:txBody>
                    <a:bodyPr/>
                    <a:lstStyle/>
                    <a:p>
                      <a:endParaRPr lang="fr-FR" sz="24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94604323"/>
                  </a:ext>
                </a:extLst>
              </a:tr>
              <a:tr h="0">
                <a:tc gridSpan="2">
                  <a:txBody>
                    <a:bodyPr/>
                    <a:lstStyle/>
                    <a:p>
                      <a:pPr marL="0" marR="0" lvl="0" indent="0" algn="ctr" defTabSz="825500" rtl="0" eaLnBrk="1" fontAlgn="auto" latinLnBrk="0" hangingPunct="1">
                        <a:lnSpc>
                          <a:spcPts val="2600"/>
                        </a:lnSpc>
                        <a:spcBef>
                          <a:spcPts val="0"/>
                        </a:spcBef>
                        <a:spcAft>
                          <a:spcPts val="0"/>
                        </a:spcAft>
                        <a:buClrTx/>
                        <a:buSzTx/>
                        <a:buFontTx/>
                        <a:buNone/>
                        <a:tabLst/>
                        <a:defRPr/>
                      </a:pPr>
                      <a:endParaRPr lang="fr-FR" sz="2800" b="1" i="0" u="none" strike="noStrike" cap="none" spc="0" baseline="0" dirty="0">
                        <a:solidFill>
                          <a:schemeClr val="tx1"/>
                        </a:solidFill>
                        <a:uFillTx/>
                        <a:latin typeface="Arial"/>
                        <a:ea typeface="+mn-ea"/>
                        <a:cs typeface="Arial"/>
                        <a:sym typeface="Arial"/>
                      </a:endParaRPr>
                    </a:p>
                    <a:p>
                      <a:pPr marL="0" marR="0" lvl="0" indent="0" algn="ctr" defTabSz="825500" rtl="0" eaLnBrk="1" fontAlgn="auto" latinLnBrk="0" hangingPunct="1">
                        <a:lnSpc>
                          <a:spcPts val="2600"/>
                        </a:lnSpc>
                        <a:spcBef>
                          <a:spcPts val="0"/>
                        </a:spcBef>
                        <a:spcAft>
                          <a:spcPts val="0"/>
                        </a:spcAft>
                        <a:buClrTx/>
                        <a:buSzTx/>
                        <a:buFontTx/>
                        <a:buNone/>
                        <a:tabLst/>
                        <a:defRPr/>
                      </a:pPr>
                      <a:r>
                        <a:rPr lang="fr-FR" sz="2800" b="1" i="0" u="none" strike="noStrike" cap="none" spc="0" baseline="0" dirty="0">
                          <a:solidFill>
                            <a:schemeClr val="tx1"/>
                          </a:solidFill>
                          <a:uFillTx/>
                          <a:latin typeface="Arial"/>
                          <a:ea typeface="+mn-ea"/>
                          <a:cs typeface="Arial"/>
                          <a:sym typeface="Arial"/>
                        </a:rPr>
                        <a:t>Montant dû 50 € + 975 € = 1 025 €</a:t>
                      </a:r>
                      <a:endParaRPr lang="fr-FR" sz="2800" dirty="0">
                        <a:solidFill>
                          <a:schemeClr val="tx1"/>
                        </a:solidFill>
                        <a:latin typeface="Arial"/>
                        <a:cs typeface="Arial"/>
                      </a:endParaRPr>
                    </a:p>
                  </a:txBody>
                  <a:tcP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607034048"/>
                  </a:ext>
                </a:extLst>
              </a:tr>
            </a:tbl>
          </a:graphicData>
        </a:graphic>
      </p:graphicFrame>
      <p:sp>
        <p:nvSpPr>
          <p:cNvPr id="4" name="Rectangle 3">
            <a:extLst>
              <a:ext uri="{FF2B5EF4-FFF2-40B4-BE49-F238E27FC236}">
                <a16:creationId xmlns:a16="http://schemas.microsoft.com/office/drawing/2014/main" id="{0C286B4E-E89A-3587-F732-86D7AA727871}"/>
              </a:ext>
            </a:extLst>
          </p:cNvPr>
          <p:cNvSpPr/>
          <p:nvPr/>
        </p:nvSpPr>
        <p:spPr>
          <a:xfrm>
            <a:off x="19563347" y="4379495"/>
            <a:ext cx="4820653" cy="223787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5E5E5E"/>
              </a:solidFill>
              <a:effectLst/>
              <a:uLnTx/>
              <a:uFillTx/>
              <a:latin typeface="Helvetica Neue"/>
              <a:ea typeface="+mj-ea"/>
              <a:cs typeface="+mj-cs"/>
              <a:sym typeface="Helvetica Neue"/>
            </a:endParaRPr>
          </a:p>
        </p:txBody>
      </p:sp>
      <p:sp>
        <p:nvSpPr>
          <p:cNvPr id="3" name="Rectangle 2">
            <a:extLst>
              <a:ext uri="{FF2B5EF4-FFF2-40B4-BE49-F238E27FC236}">
                <a16:creationId xmlns:a16="http://schemas.microsoft.com/office/drawing/2014/main" id="{010EC6A4-2569-BFBE-7D54-0DCCDB3E1A5E}"/>
              </a:ext>
            </a:extLst>
          </p:cNvPr>
          <p:cNvSpPr/>
          <p:nvPr/>
        </p:nvSpPr>
        <p:spPr>
          <a:xfrm>
            <a:off x="16002000" y="2767263"/>
            <a:ext cx="7827365" cy="3293209"/>
          </a:xfrm>
          <a:prstGeom prst="rect">
            <a:avLst/>
          </a:prstGeom>
        </p:spPr>
        <p:txBody>
          <a:bodyPr wrap="square">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fr-FR" altLang="fr-FR" sz="4800" b="0" i="0" u="none" strike="noStrike" kern="0" cap="none" spc="0" normalizeH="0" baseline="0" noProof="0" dirty="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sym typeface="Helvetica Neue"/>
              </a:rPr>
              <a:t>Pour information</a:t>
            </a:r>
          </a:p>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rPr>
              <a:t>A la suite de la réforme de l’assiette sociale, </a:t>
            </a:r>
            <a:br>
              <a:rPr kumimoji="0" 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rPr>
            </a:br>
            <a:r>
              <a:rPr kumimoji="0" 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rPr>
              <a:t>la modification des barèmes 2025 sera appliquée avec l’ouverture de la campagne </a:t>
            </a:r>
            <a:br>
              <a:rPr kumimoji="0" 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rPr>
            </a:br>
            <a:r>
              <a:rPr kumimoji="0" 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rPr>
              <a:t>de la déclaration des revenus 2025, soit à partir d’avril 2026.</a:t>
            </a:r>
            <a:endParaRPr kumimoji="0" lang="fr-FR" altLang="fr-FR" sz="3200" b="0" i="0" u="none" strike="noStrike" kern="0" cap="none" spc="0" normalizeH="0" baseline="0" noProof="0" dirty="0">
              <a:ln>
                <a:noFill/>
              </a:ln>
              <a:solidFill>
                <a:srgbClr val="5E5E5E"/>
              </a:solidFill>
              <a:effectLst/>
              <a:uLnTx/>
              <a:uFillTx/>
              <a:latin typeface="Calibri" panose="020F0502020204030204" pitchFamily="34" charset="0"/>
              <a:ea typeface="Calibri" panose="020F0502020204030204" pitchFamily="34" charset="0"/>
              <a:sym typeface="Helvetica Neue"/>
            </a:endParaRPr>
          </a:p>
        </p:txBody>
      </p:sp>
    </p:spTree>
    <p:extLst>
      <p:ext uri="{BB962C8B-B14F-4D97-AF65-F5344CB8AC3E}">
        <p14:creationId xmlns:p14="http://schemas.microsoft.com/office/powerpoint/2010/main" val="20089179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Numéro de diapositive"/>
          <p:cNvSpPr txBox="1">
            <a:spLocks noGrp="1"/>
          </p:cNvSpPr>
          <p:nvPr>
            <p:ph type="sldNum" sz="quarter" idx="2"/>
          </p:nvPr>
        </p:nvSpPr>
        <p:spPr>
          <a:xfrm>
            <a:off x="23708647" y="12775849"/>
            <a:ext cx="368574" cy="414205"/>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lang="fr-FR"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22</a:t>
            </a:fld>
            <a:endParaRPr kumimoji="0" lang="fr-FR" sz="18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11" name="Tableau 2">
            <a:extLst>
              <a:ext uri="{FF2B5EF4-FFF2-40B4-BE49-F238E27FC236}">
                <a16:creationId xmlns:a16="http://schemas.microsoft.com/office/drawing/2014/main" id="{7091F86C-69AF-4FDB-8100-80D87516B657}"/>
              </a:ext>
            </a:extLst>
          </p:cNvPr>
          <p:cNvGraphicFramePr>
            <a:graphicFrameLocks noGrp="1"/>
          </p:cNvGraphicFramePr>
          <p:nvPr/>
        </p:nvGraphicFramePr>
        <p:xfrm>
          <a:off x="1020226" y="4075597"/>
          <a:ext cx="16810574" cy="5213464"/>
        </p:xfrm>
        <a:graphic>
          <a:graphicData uri="http://schemas.openxmlformats.org/drawingml/2006/table">
            <a:tbl>
              <a:tblPr firstRow="1" bandRow="1">
                <a:tableStyleId>{5940675A-B579-460E-94D1-54222C63F5DA}</a:tableStyleId>
              </a:tblPr>
              <a:tblGrid>
                <a:gridCol w="9856321">
                  <a:extLst>
                    <a:ext uri="{9D8B030D-6E8A-4147-A177-3AD203B41FA5}">
                      <a16:colId xmlns:a16="http://schemas.microsoft.com/office/drawing/2014/main" val="2211702831"/>
                    </a:ext>
                  </a:extLst>
                </a:gridCol>
                <a:gridCol w="6954253">
                  <a:extLst>
                    <a:ext uri="{9D8B030D-6E8A-4147-A177-3AD203B41FA5}">
                      <a16:colId xmlns:a16="http://schemas.microsoft.com/office/drawing/2014/main" val="391657247"/>
                    </a:ext>
                  </a:extLst>
                </a:gridCol>
              </a:tblGrid>
              <a:tr h="370840">
                <a:tc gridSpan="2">
                  <a:txBody>
                    <a:bodyPr/>
                    <a:lstStyle/>
                    <a:p>
                      <a:pPr algn="ctr"/>
                      <a:endParaRPr lang="fr-FR" sz="2800" b="1" i="0" u="none" strike="noStrike" cap="none" spc="0" baseline="0">
                        <a:solidFill>
                          <a:schemeClr val="bg2"/>
                        </a:solidFill>
                        <a:uFillTx/>
                        <a:latin typeface="Arial" panose="020B0604020202020204" pitchFamily="34" charset="0"/>
                        <a:ea typeface="+mn-ea"/>
                        <a:cs typeface="Arial" panose="020B0604020202020204" pitchFamily="34" charset="0"/>
                        <a:sym typeface="Arial"/>
                      </a:endParaRPr>
                    </a:p>
                    <a:p>
                      <a:pPr algn="ctr"/>
                      <a:r>
                        <a:rPr lang="fr-FR" sz="2800" b="1" i="0" u="none" strike="noStrike" cap="none" spc="0" baseline="0" dirty="0">
                          <a:solidFill>
                            <a:schemeClr val="bg2"/>
                          </a:solidFill>
                          <a:uFillTx/>
                          <a:latin typeface="Arial"/>
                          <a:ea typeface="+mn-ea"/>
                          <a:cs typeface="Arial"/>
                          <a:sym typeface="Arial"/>
                        </a:rPr>
                        <a:t>Sur le revenu conventionné net de dépassements d’honoraires, sur les autres revenus et les dépassements d’honoraires 	</a:t>
                      </a:r>
                    </a:p>
                    <a:p>
                      <a:pPr algn="ctr"/>
                      <a:endParaRPr lang="fr-FR" sz="2800" b="1" i="0" u="none" strike="noStrike" cap="none" spc="0" baseline="0">
                        <a:solidFill>
                          <a:schemeClr val="tx1"/>
                        </a:solidFill>
                        <a:uFillTx/>
                        <a:latin typeface="Arial" panose="020B0604020202020204" pitchFamily="34" charset="0"/>
                        <a:ea typeface="+mn-ea"/>
                        <a:cs typeface="Arial" panose="020B0604020202020204" pitchFamily="34" charset="0"/>
                        <a:sym typeface="Arial"/>
                      </a:endParaRPr>
                    </a:p>
                  </a:txBody>
                  <a:tcPr>
                    <a:solidFill>
                      <a:srgbClr val="FFC000"/>
                    </a:solidFill>
                  </a:tcPr>
                </a:tc>
                <a:tc hMerge="1">
                  <a:txBody>
                    <a:bodyPr/>
                    <a:lstStyle/>
                    <a:p>
                      <a:endParaRPr lang="fr-FR"/>
                    </a:p>
                  </a:txBody>
                  <a:tcPr/>
                </a:tc>
                <a:extLst>
                  <a:ext uri="{0D108BD9-81ED-4DB2-BD59-A6C34878D82A}">
                    <a16:rowId xmlns:a16="http://schemas.microsoft.com/office/drawing/2014/main" val="3137263061"/>
                  </a:ext>
                </a:extLst>
              </a:tr>
              <a:tr h="370840">
                <a:tc>
                  <a:txBody>
                    <a:bodyPr/>
                    <a:lstStyle/>
                    <a:p>
                      <a:pPr marL="0" marR="0" lvl="0" indent="0" algn="l" defTabSz="825500" rtl="0" eaLnBrk="1" fontAlgn="auto" latinLnBrk="0" hangingPunct="1">
                        <a:lnSpc>
                          <a:spcPts val="3000"/>
                        </a:lnSpc>
                        <a:spcBef>
                          <a:spcPts val="0"/>
                        </a:spcBef>
                        <a:spcAft>
                          <a:spcPts val="0"/>
                        </a:spcAft>
                        <a:buClrTx/>
                        <a:buSzTx/>
                        <a:buFontTx/>
                        <a:buNone/>
                        <a:tabLst/>
                        <a:defRPr/>
                      </a:pPr>
                      <a:endPar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pPr marL="0" marR="0" lvl="0" indent="0" algn="l" rtl="0" eaLnBrk="1" fontAlgn="auto" latinLnBrk="0" hangingPunct="1">
                        <a:lnSpc>
                          <a:spcPts val="3000"/>
                        </a:lnSpc>
                        <a:spcBef>
                          <a:spcPts val="0"/>
                        </a:spcBef>
                        <a:spcAft>
                          <a:spcPts val="0"/>
                        </a:spcAft>
                        <a:buClrTx/>
                        <a:buSzTx/>
                        <a:buFontTx/>
                        <a:buNone/>
                      </a:pPr>
                      <a:r>
                        <a:rPr lang="fr-FR" sz="2800" b="0" i="0" u="none" strike="noStrike" cap="none" spc="0" baseline="0" dirty="0">
                          <a:solidFill>
                            <a:schemeClr val="tx1"/>
                          </a:solidFill>
                          <a:uFillTx/>
                          <a:latin typeface="Arial"/>
                          <a:ea typeface="+mn-ea"/>
                          <a:cs typeface="Arial"/>
                          <a:sym typeface="Arial"/>
                        </a:rPr>
                        <a:t>Pour les revenus inférieurs à </a:t>
                      </a:r>
                      <a:r>
                        <a:rPr lang="fr-FR" sz="2800" b="0" i="0" u="none" strike="noStrike" cap="none" spc="0" baseline="0" noProof="0" dirty="0">
                          <a:solidFill>
                            <a:schemeClr val="tx1"/>
                          </a:solidFill>
                          <a:uFillTx/>
                          <a:latin typeface="Arial"/>
                        </a:rPr>
                        <a:t>51 810</a:t>
                      </a:r>
                      <a:r>
                        <a:rPr lang="fr-FR" sz="2800" b="0" i="0" u="none" strike="noStrike" cap="none" spc="0" baseline="0" dirty="0">
                          <a:solidFill>
                            <a:schemeClr val="tx1"/>
                          </a:solidFill>
                          <a:uFillTx/>
                          <a:latin typeface="Arial"/>
                          <a:ea typeface="+mn-ea"/>
                          <a:cs typeface="Arial"/>
                        </a:rPr>
                        <a:t> </a:t>
                      </a:r>
                      <a:r>
                        <a:rPr lang="fr-FR" sz="2800" b="0" i="0" u="none" strike="noStrike" cap="none" spc="0" baseline="0" dirty="0">
                          <a:solidFill>
                            <a:schemeClr val="tx1"/>
                          </a:solidFill>
                          <a:uFillTx/>
                          <a:latin typeface="Arial"/>
                          <a:ea typeface="+mn-ea"/>
                          <a:cs typeface="Arial"/>
                          <a:sym typeface="Arial"/>
                        </a:rPr>
                        <a:t>€ 	</a:t>
                      </a:r>
                    </a:p>
                  </a:txBody>
                  <a:tcPr anchor="ctr">
                    <a:solidFill>
                      <a:srgbClr val="FFFFFF"/>
                    </a:solidFill>
                  </a:tcPr>
                </a:tc>
                <a:tc>
                  <a:txBody>
                    <a:bodyPr/>
                    <a:lstStyle/>
                    <a:p>
                      <a:pPr algn="ctr">
                        <a:lnSpc>
                          <a:spcPts val="3000"/>
                        </a:lnSpc>
                      </a:pPr>
                      <a:r>
                        <a:rPr lang="fr-FR" sz="2800" b="0" i="0" u="none" strike="noStrike" cap="none" spc="0" baseline="0" dirty="0">
                          <a:solidFill>
                            <a:schemeClr val="tx1"/>
                          </a:solidFill>
                          <a:uFillTx/>
                          <a:latin typeface="Arial"/>
                          <a:ea typeface="+mn-ea"/>
                          <a:cs typeface="Arial"/>
                          <a:sym typeface="Arial"/>
                        </a:rPr>
                        <a:t>0 %</a:t>
                      </a:r>
                      <a:endParaRPr lang="fr-FR" sz="2800" dirty="0">
                        <a:latin typeface="Arial"/>
                        <a:cs typeface="Arial"/>
                      </a:endParaRPr>
                    </a:p>
                  </a:txBody>
                  <a:tcPr anchor="ctr">
                    <a:solidFill>
                      <a:srgbClr val="FFFFFF"/>
                    </a:solidFill>
                  </a:tcPr>
                </a:tc>
                <a:extLst>
                  <a:ext uri="{0D108BD9-81ED-4DB2-BD59-A6C34878D82A}">
                    <a16:rowId xmlns:a16="http://schemas.microsoft.com/office/drawing/2014/main" val="568670361"/>
                  </a:ext>
                </a:extLst>
              </a:tr>
              <a:tr h="506575">
                <a:tc>
                  <a:txBody>
                    <a:bodyPr/>
                    <a:lstStyle/>
                    <a:p>
                      <a:pPr marL="0" marR="0" lvl="0" indent="0" algn="l" rtl="0" eaLnBrk="1" fontAlgn="auto" latinLnBrk="0" hangingPunct="1">
                        <a:lnSpc>
                          <a:spcPts val="3000"/>
                        </a:lnSpc>
                        <a:spcBef>
                          <a:spcPts val="0"/>
                        </a:spcBef>
                        <a:spcAft>
                          <a:spcPts val="0"/>
                        </a:spcAft>
                        <a:buClrTx/>
                        <a:buSzTx/>
                        <a:buFontTx/>
                        <a:buNone/>
                      </a:pPr>
                      <a:r>
                        <a:rPr lang="fr-FR" sz="2800" b="0" i="0" u="none" strike="noStrike" cap="none" spc="0" baseline="0" dirty="0">
                          <a:solidFill>
                            <a:schemeClr val="tx1"/>
                          </a:solidFill>
                          <a:uFillTx/>
                          <a:latin typeface="Arial"/>
                          <a:ea typeface="+mn-ea"/>
                          <a:cs typeface="Arial"/>
                          <a:sym typeface="Arial"/>
                        </a:rPr>
                        <a:t>Pour les revenus compris entre </a:t>
                      </a:r>
                      <a:r>
                        <a:rPr lang="fr-FR" sz="2800" b="0" i="0" u="none" strike="noStrike" cap="none" spc="0" baseline="0" noProof="0" dirty="0">
                          <a:solidFill>
                            <a:schemeClr val="tx1"/>
                          </a:solidFill>
                          <a:uFillTx/>
                          <a:latin typeface="Arial"/>
                        </a:rPr>
                        <a:t>51 810</a:t>
                      </a:r>
                      <a:r>
                        <a:rPr lang="fr-FR" sz="2800" b="0" i="0" u="none" strike="noStrike" cap="none" spc="0" baseline="0" dirty="0">
                          <a:solidFill>
                            <a:schemeClr val="tx1"/>
                          </a:solidFill>
                          <a:uFillTx/>
                          <a:latin typeface="Arial"/>
                          <a:ea typeface="+mn-ea"/>
                          <a:cs typeface="Arial"/>
                        </a:rPr>
                        <a:t> </a:t>
                      </a:r>
                      <a:r>
                        <a:rPr lang="fr-FR" sz="2800" b="0" i="0" u="none" strike="noStrike" cap="none" spc="0" baseline="0" dirty="0">
                          <a:solidFill>
                            <a:schemeClr val="tx1"/>
                          </a:solidFill>
                          <a:uFillTx/>
                          <a:latin typeface="Arial"/>
                          <a:ea typeface="+mn-ea"/>
                          <a:cs typeface="Arial"/>
                          <a:sym typeface="Arial"/>
                        </a:rPr>
                        <a:t>€ et </a:t>
                      </a:r>
                      <a:r>
                        <a:rPr lang="fr-FR" sz="2800" b="0" i="0" u="none" strike="noStrike" cap="none" spc="0" baseline="0" dirty="0">
                          <a:solidFill>
                            <a:schemeClr val="tx1"/>
                          </a:solidFill>
                          <a:uFillTx/>
                          <a:latin typeface="Arial"/>
                          <a:ea typeface="+mn-ea"/>
                          <a:cs typeface="Arial"/>
                        </a:rPr>
                        <a:t>6</a:t>
                      </a:r>
                      <a:r>
                        <a:rPr lang="fr-FR" sz="2800" b="0" i="0" u="none" strike="noStrike" cap="none" spc="0" baseline="0" dirty="0">
                          <a:solidFill>
                            <a:schemeClr val="tx1"/>
                          </a:solidFill>
                          <a:uFillTx/>
                          <a:latin typeface="Arial"/>
                          <a:ea typeface="+mn-ea"/>
                          <a:cs typeface="Arial"/>
                          <a:sym typeface="Arial"/>
                        </a:rPr>
                        <a:t>5 940 €</a:t>
                      </a:r>
                    </a:p>
                  </a:txBody>
                  <a:tcPr anchor="ctr">
                    <a:solidFill>
                      <a:srgbClr val="FFFFFF"/>
                    </a:solidFill>
                  </a:tcPr>
                </a:tc>
                <a:tc>
                  <a:txBody>
                    <a:bodyPr/>
                    <a:lstStyle/>
                    <a:p>
                      <a:pPr marL="0" marR="0" lvl="0" indent="0" algn="l" defTabSz="825500" rtl="0" eaLnBrk="1" fontAlgn="auto" latinLnBrk="0" hangingPunct="1">
                        <a:lnSpc>
                          <a:spcPts val="3000"/>
                        </a:lnSpc>
                        <a:spcBef>
                          <a:spcPts val="0"/>
                        </a:spcBef>
                        <a:spcAft>
                          <a:spcPts val="0"/>
                        </a:spcAft>
                        <a:buClrTx/>
                        <a:buSzTx/>
                        <a:buFontTx/>
                        <a:buNone/>
                        <a:tabLst/>
                        <a:defRPr/>
                      </a:pPr>
                      <a:endPar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pPr marL="0" marR="0" lvl="0" indent="0" algn="ctr" rtl="0" eaLnBrk="1" fontAlgn="auto" latinLnBrk="0" hangingPunct="1">
                        <a:lnSpc>
                          <a:spcPts val="3000"/>
                        </a:lnSpc>
                        <a:spcBef>
                          <a:spcPts val="0"/>
                        </a:spcBef>
                        <a:spcAft>
                          <a:spcPts val="0"/>
                        </a:spcAft>
                        <a:buClrTx/>
                        <a:buSzTx/>
                        <a:buFontTx/>
                        <a:buNone/>
                      </a:pPr>
                      <a:r>
                        <a:rPr lang="fr-FR" sz="2800" b="0" i="0" u="none" strike="noStrike" cap="none" spc="0" baseline="0" dirty="0">
                          <a:solidFill>
                            <a:schemeClr val="tx1"/>
                          </a:solidFill>
                          <a:uFillTx/>
                          <a:latin typeface="Arial"/>
                          <a:ea typeface="+mn-ea"/>
                          <a:cs typeface="Arial"/>
                          <a:sym typeface="Arial"/>
                        </a:rPr>
                        <a:t>Taux progressif : entre 0 % et 3,10 %</a:t>
                      </a:r>
                      <a:r>
                        <a:rPr lang="fr-FR" sz="2800" b="0" i="0" u="none" strike="noStrike" cap="none" spc="0" baseline="0" dirty="0">
                          <a:solidFill>
                            <a:schemeClr val="tx1"/>
                          </a:solidFill>
                          <a:uFillTx/>
                          <a:latin typeface="Arial"/>
                          <a:ea typeface="+mn-ea"/>
                          <a:cs typeface="Arial"/>
                        </a:rPr>
                        <a:t> </a:t>
                      </a:r>
                      <a:endParaRPr lang="fr-FR" sz="2800" b="0" i="0" u="none" strike="noStrike" cap="none" spc="0" baseline="0" dirty="0">
                        <a:solidFill>
                          <a:schemeClr val="tx1"/>
                        </a:solidFill>
                        <a:uFillTx/>
                        <a:latin typeface="Arial"/>
                        <a:ea typeface="+mn-ea"/>
                        <a:cs typeface="Arial"/>
                        <a:sym typeface="Arial"/>
                      </a:endParaRPr>
                    </a:p>
                    <a:p>
                      <a:pPr>
                        <a:lnSpc>
                          <a:spcPts val="3000"/>
                        </a:lnSpc>
                      </a:pPr>
                      <a:endParaRPr lang="fr-FR" sz="28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pPr>
                        <a:lnSpc>
                          <a:spcPts val="3000"/>
                        </a:lnSpc>
                      </a:pPr>
                      <a:endPar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pPr>
                        <a:lnSpc>
                          <a:spcPts val="3000"/>
                        </a:lnSpc>
                      </a:pPr>
                      <a:endParaRPr lang="fr-FR" sz="2800" dirty="0">
                        <a:latin typeface="Arial" panose="020B0604020202020204" pitchFamily="34" charset="0"/>
                        <a:cs typeface="Arial" panose="020B0604020202020204" pitchFamily="34" charset="0"/>
                      </a:endParaRPr>
                    </a:p>
                  </a:txBody>
                  <a:tcPr anchor="ctr">
                    <a:solidFill>
                      <a:srgbClr val="FFFFFF"/>
                    </a:solidFill>
                  </a:tcPr>
                </a:tc>
                <a:extLst>
                  <a:ext uri="{0D108BD9-81ED-4DB2-BD59-A6C34878D82A}">
                    <a16:rowId xmlns:a16="http://schemas.microsoft.com/office/drawing/2014/main" val="1157275101"/>
                  </a:ext>
                </a:extLst>
              </a:tr>
              <a:tr h="951344">
                <a:tc>
                  <a:txBody>
                    <a:bodyPr/>
                    <a:lstStyle/>
                    <a:p>
                      <a:pPr marL="0" marR="0" lvl="0" indent="0" algn="l" rtl="0" eaLnBrk="1" fontAlgn="auto" latinLnBrk="0" hangingPunct="1">
                        <a:lnSpc>
                          <a:spcPts val="3000"/>
                        </a:lnSpc>
                        <a:spcBef>
                          <a:spcPts val="0"/>
                        </a:spcBef>
                        <a:spcAft>
                          <a:spcPts val="0"/>
                        </a:spcAft>
                        <a:buClrTx/>
                        <a:buSzTx/>
                        <a:buFontTx/>
                        <a:buNone/>
                      </a:pPr>
                      <a:r>
                        <a:rPr lang="fr-FR" sz="2800" b="0" i="0" u="none" strike="noStrike" cap="none" spc="0" baseline="0" dirty="0">
                          <a:solidFill>
                            <a:schemeClr val="tx1"/>
                          </a:solidFill>
                          <a:uFillTx/>
                          <a:latin typeface="Arial"/>
                          <a:ea typeface="+mn-ea"/>
                          <a:cs typeface="Arial"/>
                          <a:sym typeface="Arial"/>
                        </a:rPr>
                        <a:t>Pour les revenus supérieurs à</a:t>
                      </a:r>
                      <a:r>
                        <a:rPr lang="fr-FR" sz="2800" b="0" i="0" u="none" strike="noStrike" cap="none" spc="0" baseline="0" dirty="0">
                          <a:solidFill>
                            <a:schemeClr val="tx1"/>
                          </a:solidFill>
                          <a:uFillTx/>
                          <a:latin typeface="Arial"/>
                          <a:ea typeface="+mn-ea"/>
                          <a:cs typeface="Arial"/>
                        </a:rPr>
                        <a:t> 65 940 </a:t>
                      </a:r>
                      <a:r>
                        <a:rPr lang="fr-FR" sz="2800" b="0" i="0" u="none" strike="noStrike" cap="none" spc="0" baseline="0" dirty="0">
                          <a:solidFill>
                            <a:schemeClr val="tx1"/>
                          </a:solidFill>
                          <a:uFillTx/>
                          <a:latin typeface="Arial"/>
                          <a:ea typeface="+mn-ea"/>
                          <a:cs typeface="Arial"/>
                          <a:sym typeface="Arial"/>
                        </a:rPr>
                        <a:t>€ 	</a:t>
                      </a:r>
                      <a:endParaRPr lang="fr-FR" dirty="0">
                        <a:solidFill>
                          <a:schemeClr val="tx1"/>
                        </a:solidFill>
                        <a:latin typeface="Arial"/>
                        <a:cs typeface="Arial"/>
                        <a:sym typeface="Arial"/>
                      </a:endParaRPr>
                    </a:p>
                  </a:txBody>
                  <a:tcPr anchor="ctr">
                    <a:solidFill>
                      <a:srgbClr val="FFFFFF"/>
                    </a:solidFill>
                  </a:tcPr>
                </a:tc>
                <a:tc>
                  <a:txBody>
                    <a:bodyPr/>
                    <a:lstStyle/>
                    <a:p>
                      <a:pPr algn="ctr">
                        <a:lnSpc>
                          <a:spcPts val="3000"/>
                        </a:lnSpc>
                      </a:pPr>
                      <a:r>
                        <a:rPr lang="fr-FR" sz="2800" b="0" i="0" u="none" strike="noStrike" cap="none" spc="0" baseline="0" dirty="0">
                          <a:solidFill>
                            <a:schemeClr val="tx1"/>
                          </a:solidFill>
                          <a:uFillTx/>
                          <a:latin typeface="Arial"/>
                          <a:ea typeface="+mn-ea"/>
                          <a:cs typeface="Arial"/>
                        </a:rPr>
                        <a:t> </a:t>
                      </a:r>
                      <a:r>
                        <a:rPr lang="fr-FR" sz="2800" b="0" i="0" u="none" strike="noStrike" cap="none" spc="0" baseline="0" dirty="0">
                          <a:solidFill>
                            <a:schemeClr val="tx1"/>
                          </a:solidFill>
                          <a:uFillTx/>
                          <a:latin typeface="Arial"/>
                          <a:ea typeface="+mn-ea"/>
                          <a:cs typeface="Arial"/>
                          <a:sym typeface="Arial"/>
                        </a:rPr>
                        <a:t>3,10 %</a:t>
                      </a:r>
                      <a:r>
                        <a:rPr lang="fr-FR" sz="2800" b="0" i="0" u="none" strike="noStrike" cap="none" spc="0" baseline="0" dirty="0">
                          <a:solidFill>
                            <a:schemeClr val="tx1"/>
                          </a:solidFill>
                          <a:uFillTx/>
                          <a:latin typeface="Arial"/>
                          <a:ea typeface="+mn-ea"/>
                          <a:cs typeface="Arial"/>
                        </a:rPr>
                        <a:t> </a:t>
                      </a:r>
                      <a:endParaRPr lang="fr-FR" sz="2800" dirty="0">
                        <a:latin typeface="Arial" panose="020B0604020202020204" pitchFamily="34" charset="0"/>
                        <a:cs typeface="Arial" panose="020B0604020202020204" pitchFamily="34" charset="0"/>
                      </a:endParaRPr>
                    </a:p>
                  </a:txBody>
                  <a:tcPr anchor="ctr">
                    <a:solidFill>
                      <a:srgbClr val="FFFFFF"/>
                    </a:solidFill>
                  </a:tcPr>
                </a:tc>
                <a:extLst>
                  <a:ext uri="{0D108BD9-81ED-4DB2-BD59-A6C34878D82A}">
                    <a16:rowId xmlns:a16="http://schemas.microsoft.com/office/drawing/2014/main" val="2232609884"/>
                  </a:ext>
                </a:extLst>
              </a:tr>
            </a:tbl>
          </a:graphicData>
        </a:graphic>
      </p:graphicFrame>
      <p:sp>
        <p:nvSpPr>
          <p:cNvPr id="5" name="Rectangle 4">
            <a:extLst>
              <a:ext uri="{FF2B5EF4-FFF2-40B4-BE49-F238E27FC236}">
                <a16:creationId xmlns:a16="http://schemas.microsoft.com/office/drawing/2014/main" id="{1E048DA8-9063-430E-96FF-04C2D376277F}"/>
              </a:ext>
            </a:extLst>
          </p:cNvPr>
          <p:cNvSpPr/>
          <p:nvPr/>
        </p:nvSpPr>
        <p:spPr>
          <a:xfrm>
            <a:off x="1020226" y="1741948"/>
            <a:ext cx="12192000" cy="923330"/>
          </a:xfrm>
          <a:prstGeom prst="rect">
            <a:avLst/>
          </a:prstGeom>
        </p:spPr>
        <p:txBody>
          <a:bodyP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5400" b="1" i="0" u="none" strike="noStrike" kern="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t>Cotisation allocations familiales</a:t>
            </a:r>
          </a:p>
        </p:txBody>
      </p:sp>
    </p:spTree>
    <p:extLst>
      <p:ext uri="{BB962C8B-B14F-4D97-AF65-F5344CB8AC3E}">
        <p14:creationId xmlns:p14="http://schemas.microsoft.com/office/powerpoint/2010/main" val="335543492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Numéro de diapositive"/>
          <p:cNvSpPr txBox="1">
            <a:spLocks noGrp="1"/>
          </p:cNvSpPr>
          <p:nvPr>
            <p:ph type="sldNum" sz="quarter" idx="2"/>
          </p:nvPr>
        </p:nvSpPr>
        <p:spPr>
          <a:xfrm>
            <a:off x="23708647" y="12775849"/>
            <a:ext cx="368574" cy="414205"/>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lang="fr-FR"/>
              <a:pPr/>
              <a:t>23</a:t>
            </a:fld>
            <a:endParaRPr lang="fr-FR"/>
          </a:p>
        </p:txBody>
      </p:sp>
      <p:graphicFrame>
        <p:nvGraphicFramePr>
          <p:cNvPr id="3" name="Tableau 3">
            <a:extLst>
              <a:ext uri="{FF2B5EF4-FFF2-40B4-BE49-F238E27FC236}">
                <a16:creationId xmlns:a16="http://schemas.microsoft.com/office/drawing/2014/main" id="{645E727E-B83D-4C2B-B022-C8D19FC0121D}"/>
              </a:ext>
            </a:extLst>
          </p:cNvPr>
          <p:cNvGraphicFramePr>
            <a:graphicFrameLocks noGrp="1"/>
          </p:cNvGraphicFramePr>
          <p:nvPr>
            <p:extLst>
              <p:ext uri="{D42A27DB-BD31-4B8C-83A1-F6EECF244321}">
                <p14:modId xmlns:p14="http://schemas.microsoft.com/office/powerpoint/2010/main" val="1371274534"/>
              </p:ext>
            </p:extLst>
          </p:nvPr>
        </p:nvGraphicFramePr>
        <p:xfrm>
          <a:off x="875850" y="3328291"/>
          <a:ext cx="18422803" cy="8656320"/>
        </p:xfrm>
        <a:graphic>
          <a:graphicData uri="http://schemas.openxmlformats.org/drawingml/2006/table">
            <a:tbl>
              <a:tblPr firstRow="1" bandRow="1">
                <a:tableStyleId>{5940675A-B579-460E-94D1-54222C63F5DA}</a:tableStyleId>
              </a:tblPr>
              <a:tblGrid>
                <a:gridCol w="13273288">
                  <a:extLst>
                    <a:ext uri="{9D8B030D-6E8A-4147-A177-3AD203B41FA5}">
                      <a16:colId xmlns:a16="http://schemas.microsoft.com/office/drawing/2014/main" val="3134417443"/>
                    </a:ext>
                  </a:extLst>
                </a:gridCol>
                <a:gridCol w="5149515">
                  <a:extLst>
                    <a:ext uri="{9D8B030D-6E8A-4147-A177-3AD203B41FA5}">
                      <a16:colId xmlns:a16="http://schemas.microsoft.com/office/drawing/2014/main" val="2368722610"/>
                    </a:ext>
                  </a:extLst>
                </a:gridCol>
              </a:tblGrid>
              <a:tr h="370840">
                <a:tc>
                  <a:txBody>
                    <a:bodyPr/>
                    <a:lstStyle/>
                    <a:p>
                      <a:pPr algn="ctr">
                        <a:lnSpc>
                          <a:spcPts val="3000"/>
                        </a:lnSpc>
                      </a:pPr>
                      <a:endParaRPr lang="fr-FR" sz="2800" b="1">
                        <a:solidFill>
                          <a:schemeClr val="bg2"/>
                        </a:solidFill>
                        <a:latin typeface="Arial" panose="020B0604020202020204" pitchFamily="34" charset="0"/>
                        <a:cs typeface="Arial" panose="020B0604020202020204" pitchFamily="34" charset="0"/>
                      </a:endParaRPr>
                    </a:p>
                    <a:p>
                      <a:pPr algn="ctr">
                        <a:lnSpc>
                          <a:spcPts val="3000"/>
                        </a:lnSpc>
                      </a:pPr>
                      <a:r>
                        <a:rPr lang="fr-FR" sz="2800" b="1" dirty="0">
                          <a:solidFill>
                            <a:schemeClr val="bg2"/>
                          </a:solidFill>
                          <a:latin typeface="Arial"/>
                          <a:cs typeface="Arial"/>
                        </a:rPr>
                        <a:t>CSG-CRDS </a:t>
                      </a:r>
                    </a:p>
                    <a:p>
                      <a:pPr algn="ctr">
                        <a:lnSpc>
                          <a:spcPts val="3000"/>
                        </a:lnSpc>
                      </a:pPr>
                      <a:endParaRPr lang="fr-FR" sz="2800" b="1">
                        <a:solidFill>
                          <a:schemeClr val="bg2"/>
                        </a:solidFill>
                        <a:latin typeface="Arial" panose="020B0604020202020204" pitchFamily="34" charset="0"/>
                        <a:cs typeface="Arial" panose="020B0604020202020204" pitchFamily="34" charset="0"/>
                      </a:endParaRPr>
                    </a:p>
                  </a:txBody>
                  <a:tcPr>
                    <a:solidFill>
                      <a:srgbClr val="FFC000"/>
                    </a:solidFill>
                  </a:tcPr>
                </a:tc>
                <a:tc>
                  <a:txBody>
                    <a:bodyPr/>
                    <a:lstStyle/>
                    <a:p>
                      <a:pPr algn="ctr">
                        <a:lnSpc>
                          <a:spcPts val="3000"/>
                        </a:lnSpc>
                      </a:pPr>
                      <a:endParaRPr lang="fr-FR" sz="2800" b="1">
                        <a:solidFill>
                          <a:schemeClr val="bg2"/>
                        </a:solidFill>
                        <a:latin typeface="Arial" panose="020B0604020202020204" pitchFamily="34" charset="0"/>
                        <a:cs typeface="Arial" panose="020B0604020202020204" pitchFamily="34" charset="0"/>
                      </a:endParaRPr>
                    </a:p>
                    <a:p>
                      <a:pPr algn="ctr">
                        <a:lnSpc>
                          <a:spcPts val="3000"/>
                        </a:lnSpc>
                      </a:pPr>
                      <a:r>
                        <a:rPr lang="fr-FR" sz="2800" b="1" dirty="0">
                          <a:solidFill>
                            <a:schemeClr val="bg2"/>
                          </a:solidFill>
                          <a:latin typeface="Arial"/>
                          <a:cs typeface="Arial"/>
                        </a:rPr>
                        <a:t>TAUX</a:t>
                      </a:r>
                    </a:p>
                  </a:txBody>
                  <a:tcPr>
                    <a:solidFill>
                      <a:srgbClr val="FFC000"/>
                    </a:solidFill>
                  </a:tcPr>
                </a:tc>
                <a:extLst>
                  <a:ext uri="{0D108BD9-81ED-4DB2-BD59-A6C34878D82A}">
                    <a16:rowId xmlns:a16="http://schemas.microsoft.com/office/drawing/2014/main" val="2081639423"/>
                  </a:ext>
                </a:extLst>
              </a:tr>
              <a:tr h="0">
                <a:tc>
                  <a:txBody>
                    <a:bodyPr/>
                    <a:lstStyle/>
                    <a:p>
                      <a:pPr>
                        <a:lnSpc>
                          <a:spcPts val="3000"/>
                        </a:lnSpc>
                      </a:pPr>
                      <a:r>
                        <a:rPr lang="fr-FR" sz="2800" b="1" i="0" u="none" strike="noStrike" cap="none" spc="0" baseline="0" dirty="0">
                          <a:solidFill>
                            <a:schemeClr val="bg2"/>
                          </a:solidFill>
                          <a:uFillTx/>
                          <a:latin typeface="Arial"/>
                          <a:ea typeface="+mn-ea"/>
                          <a:cs typeface="Arial"/>
                          <a:sym typeface="Arial"/>
                        </a:rPr>
                        <a:t>Revenu d’activité non salarié </a:t>
                      </a:r>
                      <a:r>
                        <a:rPr lang="fr-FR" sz="2800" b="0" i="0" u="none" strike="noStrike" cap="none" spc="0" baseline="0" dirty="0">
                          <a:solidFill>
                            <a:schemeClr val="bg2"/>
                          </a:solidFill>
                          <a:uFillTx/>
                          <a:latin typeface="Arial"/>
                          <a:ea typeface="+mn-ea"/>
                          <a:cs typeface="Arial"/>
                          <a:sym typeface="Arial"/>
                        </a:rPr>
                        <a:t>auquel vous ajoutez les cotisations personnelles obligatoires (maladie-maternité, retraite-invalidité-décès et allocations familiales).</a:t>
                      </a:r>
                      <a:r>
                        <a:rPr lang="fr-FR" sz="2800" b="0" i="0" u="none" strike="noStrike" cap="none" spc="0" baseline="0" dirty="0">
                          <a:solidFill>
                            <a:schemeClr val="bg2"/>
                          </a:solidFill>
                          <a:uFillTx/>
                          <a:latin typeface="Arial"/>
                          <a:ea typeface="+mn-ea"/>
                          <a:cs typeface="Arial"/>
                        </a:rPr>
                        <a:t> </a:t>
                      </a:r>
                      <a:endParaRPr lang="fr-FR" sz="2800" b="0" i="0" u="none" strike="noStrike" cap="none" spc="0" baseline="0">
                        <a:solidFill>
                          <a:schemeClr val="bg2"/>
                        </a:solidFill>
                        <a:uFillTx/>
                        <a:latin typeface="Arial" panose="020B0604020202020204" pitchFamily="34" charset="0"/>
                        <a:ea typeface="+mn-ea"/>
                        <a:cs typeface="Arial" panose="020B0604020202020204" pitchFamily="34" charset="0"/>
                        <a:sym typeface="Arial"/>
                      </a:endParaRPr>
                    </a:p>
                    <a:p>
                      <a:pPr>
                        <a:lnSpc>
                          <a:spcPts val="3000"/>
                        </a:lnSpc>
                      </a:pPr>
                      <a:endParaRPr lang="fr-FR" sz="2800" b="0" i="0" u="none" strike="noStrike" cap="none" spc="0" baseline="0">
                        <a:solidFill>
                          <a:schemeClr val="bg2"/>
                        </a:solidFill>
                        <a:uFillTx/>
                        <a:latin typeface="Arial" panose="020B0604020202020204" pitchFamily="34" charset="0"/>
                        <a:ea typeface="+mn-ea"/>
                        <a:cs typeface="Arial" panose="020B0604020202020204" pitchFamily="34" charset="0"/>
                        <a:sym typeface="Arial"/>
                      </a:endParaRPr>
                    </a:p>
                    <a:p>
                      <a:pPr>
                        <a:lnSpc>
                          <a:spcPts val="3000"/>
                        </a:lnSpc>
                      </a:pPr>
                      <a:r>
                        <a:rPr lang="fr-FR" sz="2800" b="0" i="0" u="none" strike="noStrike" cap="none" spc="0" baseline="0" dirty="0">
                          <a:solidFill>
                            <a:schemeClr val="bg2"/>
                          </a:solidFill>
                          <a:uFillTx/>
                          <a:latin typeface="Arial"/>
                          <a:ea typeface="+mn-ea"/>
                          <a:cs typeface="Arial"/>
                          <a:sym typeface="Arial"/>
                        </a:rPr>
                        <a:t>Le cas échéant, vous devez ajouter l’abondement versé dans un plan d’épargne entreprise ou un plan d’épargne retraite (PER) et les sommes versées au titre d’un accord d’intéressement dont vous avez bénéficié en tant que dirigeant non salarié. 	</a:t>
                      </a:r>
                    </a:p>
                    <a:p>
                      <a:pPr>
                        <a:lnSpc>
                          <a:spcPts val="3000"/>
                        </a:lnSpc>
                      </a:pPr>
                      <a:endParaRPr lang="fr-FR" sz="2800">
                        <a:solidFill>
                          <a:schemeClr val="bg2"/>
                        </a:solidFill>
                        <a:latin typeface="Arial" panose="020B0604020202020204" pitchFamily="34" charset="0"/>
                        <a:cs typeface="Arial" panose="020B0604020202020204" pitchFamily="34" charset="0"/>
                      </a:endParaRPr>
                    </a:p>
                  </a:txBody>
                  <a:tcPr/>
                </a:tc>
                <a:tc>
                  <a:txBody>
                    <a:bodyPr/>
                    <a:lstStyle/>
                    <a:p>
                      <a:pPr marL="0" marR="0" lvl="0" indent="0" algn="ctr" defTabSz="825500" rtl="0" eaLnBrk="1" fontAlgn="auto" latinLnBrk="0" hangingPunct="1">
                        <a:lnSpc>
                          <a:spcPts val="3000"/>
                        </a:lnSpc>
                        <a:spcBef>
                          <a:spcPts val="0"/>
                        </a:spcBef>
                        <a:spcAft>
                          <a:spcPts val="0"/>
                        </a:spcAft>
                        <a:buClrTx/>
                        <a:buSzTx/>
                        <a:buFontTx/>
                        <a:buNone/>
                        <a:tabLst/>
                        <a:defRPr/>
                      </a:pPr>
                      <a:endParaRPr lang="fr-FR" sz="2800" b="0" i="0" u="none" strike="noStrike" cap="none" spc="0" baseline="0">
                        <a:solidFill>
                          <a:schemeClr val="bg2"/>
                        </a:solidFill>
                        <a:uFillTx/>
                        <a:latin typeface="Arial" panose="020B0604020202020204" pitchFamily="34" charset="0"/>
                        <a:ea typeface="+mn-ea"/>
                        <a:cs typeface="Arial" panose="020B0604020202020204" pitchFamily="34" charset="0"/>
                        <a:sym typeface="Arial"/>
                      </a:endParaRPr>
                    </a:p>
                    <a:p>
                      <a:pPr marL="0" marR="0" lvl="0" indent="0" algn="ctr" defTabSz="825500" rtl="0" eaLnBrk="1" fontAlgn="auto" latinLnBrk="0" hangingPunct="1">
                        <a:lnSpc>
                          <a:spcPts val="3000"/>
                        </a:lnSpc>
                        <a:spcBef>
                          <a:spcPts val="0"/>
                        </a:spcBef>
                        <a:spcAft>
                          <a:spcPts val="0"/>
                        </a:spcAft>
                        <a:buClrTx/>
                        <a:buSzTx/>
                        <a:buFontTx/>
                        <a:buNone/>
                        <a:tabLst/>
                        <a:defRPr/>
                      </a:pPr>
                      <a:endParaRPr lang="fr-FR" sz="2800" b="0" i="0" u="none" strike="noStrike" cap="none" spc="0" baseline="0">
                        <a:solidFill>
                          <a:schemeClr val="bg2"/>
                        </a:solidFill>
                        <a:uFillTx/>
                        <a:latin typeface="Arial" panose="020B0604020202020204" pitchFamily="34" charset="0"/>
                        <a:ea typeface="+mn-ea"/>
                        <a:cs typeface="Arial" panose="020B0604020202020204" pitchFamily="34" charset="0"/>
                        <a:sym typeface="Arial"/>
                      </a:endParaRPr>
                    </a:p>
                    <a:p>
                      <a:pPr marL="0" marR="0" lvl="0" indent="0" algn="ctr" rtl="0" eaLnBrk="1" fontAlgn="auto" latinLnBrk="0" hangingPunct="1">
                        <a:lnSpc>
                          <a:spcPts val="3000"/>
                        </a:lnSpc>
                        <a:spcBef>
                          <a:spcPts val="0"/>
                        </a:spcBef>
                        <a:spcAft>
                          <a:spcPts val="0"/>
                        </a:spcAft>
                        <a:buClrTx/>
                        <a:buSzTx/>
                        <a:buFontTx/>
                        <a:buNone/>
                      </a:pPr>
                      <a:r>
                        <a:rPr lang="fr-FR" sz="2800" b="0" i="0" u="none" strike="noStrike" cap="none" spc="0" baseline="0" dirty="0">
                          <a:solidFill>
                            <a:schemeClr val="bg2"/>
                          </a:solidFill>
                          <a:uFillTx/>
                          <a:latin typeface="Arial"/>
                          <a:ea typeface="+mn-ea"/>
                          <a:cs typeface="Arial"/>
                          <a:sym typeface="Arial"/>
                        </a:rPr>
                        <a:t>9,70 %</a:t>
                      </a:r>
                      <a:r>
                        <a:rPr lang="fr-FR" sz="2800" b="0" i="0" u="none" strike="noStrike" cap="none" spc="0" baseline="0" dirty="0">
                          <a:solidFill>
                            <a:schemeClr val="bg2"/>
                          </a:solidFill>
                          <a:uFillTx/>
                          <a:latin typeface="Arial"/>
                          <a:ea typeface="+mn-ea"/>
                          <a:cs typeface="Arial"/>
                        </a:rPr>
                        <a:t> </a:t>
                      </a:r>
                      <a:endParaRPr lang="fr-FR" sz="280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0721056"/>
                  </a:ext>
                </a:extLst>
              </a:tr>
              <a:tr h="370840">
                <a:tc>
                  <a:txBody>
                    <a:bodyPr/>
                    <a:lstStyle/>
                    <a:p>
                      <a:pPr>
                        <a:lnSpc>
                          <a:spcPts val="3000"/>
                        </a:lnSpc>
                      </a:pPr>
                      <a:r>
                        <a:rPr lang="fr-FR" sz="2800" b="1" i="0" u="none" strike="noStrike" cap="none" spc="0" baseline="0" dirty="0">
                          <a:solidFill>
                            <a:schemeClr val="bg2"/>
                          </a:solidFill>
                          <a:uFillTx/>
                          <a:latin typeface="Arial"/>
                          <a:ea typeface="+mn-ea"/>
                          <a:cs typeface="Arial"/>
                          <a:sym typeface="Arial"/>
                        </a:rPr>
                        <a:t>Revenus de remplacement : </a:t>
                      </a:r>
                      <a:r>
                        <a:rPr lang="fr-FR" sz="2800" b="0" i="0" u="none" strike="noStrike" cap="none" spc="0" baseline="0" dirty="0">
                          <a:solidFill>
                            <a:schemeClr val="bg2"/>
                          </a:solidFill>
                          <a:uFillTx/>
                          <a:latin typeface="Arial"/>
                          <a:ea typeface="+mn-ea"/>
                          <a:cs typeface="Arial"/>
                          <a:sym typeface="Arial"/>
                        </a:rPr>
                        <a:t>les allocations forfaitaires de repos maternel, l’indemnité journalière forfaitaire d’interruption d’activité maternité, l’indemnité de congé paternité, l’indemnité de remplacement maternité.</a:t>
                      </a:r>
                      <a:r>
                        <a:rPr lang="fr-FR" sz="2800" b="0" i="0" u="none" strike="noStrike" cap="none" spc="0" baseline="0" dirty="0">
                          <a:solidFill>
                            <a:schemeClr val="bg2"/>
                          </a:solidFill>
                          <a:uFillTx/>
                          <a:latin typeface="Arial"/>
                          <a:ea typeface="+mn-ea"/>
                          <a:cs typeface="Arial"/>
                        </a:rPr>
                        <a:t> </a:t>
                      </a:r>
                      <a:endParaRPr lang="fr-FR" sz="2800" b="0"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endParaRPr>
                    </a:p>
                    <a:p>
                      <a:pPr>
                        <a:lnSpc>
                          <a:spcPts val="3000"/>
                        </a:lnSpc>
                      </a:pPr>
                      <a:endParaRPr lang="fr-FR" sz="2800" b="1"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endParaRPr>
                    </a:p>
                    <a:p>
                      <a:pPr>
                        <a:lnSpc>
                          <a:spcPts val="3000"/>
                        </a:lnSpc>
                      </a:pPr>
                      <a:r>
                        <a:rPr lang="fr-FR" sz="2800" b="1" i="0" u="none" strike="noStrike" cap="none" spc="0" baseline="0" dirty="0">
                          <a:solidFill>
                            <a:schemeClr val="bg2"/>
                          </a:solidFill>
                          <a:uFillTx/>
                          <a:latin typeface="Arial"/>
                          <a:ea typeface="+mn-ea"/>
                          <a:cs typeface="Arial"/>
                          <a:sym typeface="Arial"/>
                        </a:rPr>
                        <a:t>La CSG-CRDS sur les revenus de remplacement est précomptée par votre CPAM.</a:t>
                      </a:r>
                      <a:r>
                        <a:rPr lang="fr-FR" sz="2800" b="1" i="0" u="none" strike="noStrike" cap="none" spc="0" baseline="0" dirty="0">
                          <a:solidFill>
                            <a:schemeClr val="bg2"/>
                          </a:solidFill>
                          <a:uFillTx/>
                          <a:latin typeface="Arial"/>
                          <a:ea typeface="+mn-ea"/>
                          <a:cs typeface="Arial"/>
                        </a:rPr>
                        <a:t> </a:t>
                      </a:r>
                      <a:endParaRPr lang="fr-FR" sz="2800" b="1" i="0" u="none" strike="noStrike" cap="none" spc="0" baseline="0" dirty="0">
                        <a:solidFill>
                          <a:schemeClr val="bg2"/>
                        </a:solidFill>
                        <a:uFillTx/>
                        <a:latin typeface="Arial"/>
                        <a:ea typeface="+mn-ea"/>
                        <a:cs typeface="Arial"/>
                        <a:sym typeface="Arial"/>
                      </a:endParaRPr>
                    </a:p>
                    <a:p>
                      <a:pPr>
                        <a:lnSpc>
                          <a:spcPts val="3000"/>
                        </a:lnSpc>
                      </a:pPr>
                      <a:r>
                        <a:rPr lang="fr-FR" sz="2800" b="0" i="0" u="none" strike="noStrike" cap="none" spc="0" baseline="0" dirty="0">
                          <a:solidFill>
                            <a:schemeClr val="bg2"/>
                          </a:solidFill>
                          <a:uFillTx/>
                          <a:latin typeface="Arial"/>
                          <a:ea typeface="+mn-ea"/>
                          <a:cs typeface="Arial"/>
                          <a:sym typeface="Arial"/>
                        </a:rPr>
                        <a:t>Ainsi, lors de la régularisation des revenus </a:t>
                      </a:r>
                      <a:r>
                        <a:rPr lang="fr-FR" sz="2800" b="0" i="0" u="none" strike="noStrike" cap="none" spc="0" baseline="0" dirty="0">
                          <a:solidFill>
                            <a:schemeClr val="bg2"/>
                          </a:solidFill>
                          <a:uFillTx/>
                          <a:latin typeface="Arial"/>
                          <a:ea typeface="+mn-ea"/>
                          <a:cs typeface="Arial"/>
                        </a:rPr>
                        <a:t>2025 </a:t>
                      </a:r>
                      <a:r>
                        <a:rPr lang="fr-FR" sz="2800" b="0" i="0" u="none" strike="noStrike" cap="none" spc="0" baseline="0" dirty="0">
                          <a:solidFill>
                            <a:schemeClr val="bg2"/>
                          </a:solidFill>
                          <a:uFillTx/>
                          <a:latin typeface="Arial"/>
                          <a:ea typeface="+mn-ea"/>
                          <a:cs typeface="Arial"/>
                          <a:sym typeface="Arial"/>
                        </a:rPr>
                        <a:t>- à l’issue de la déclaration de revenus réalisée à compter d’avril </a:t>
                      </a:r>
                      <a:r>
                        <a:rPr lang="fr-FR" sz="2800" b="0" i="0" u="none" strike="noStrike" cap="none" spc="0" baseline="0" dirty="0">
                          <a:solidFill>
                            <a:schemeClr val="bg2"/>
                          </a:solidFill>
                          <a:uFillTx/>
                          <a:latin typeface="Arial"/>
                          <a:ea typeface="+mn-ea"/>
                          <a:cs typeface="Arial"/>
                        </a:rPr>
                        <a:t>2026</a:t>
                      </a:r>
                      <a:r>
                        <a:rPr lang="fr-FR" sz="2800" b="0" i="0" u="none" strike="noStrike" cap="none" spc="0" baseline="0" dirty="0">
                          <a:solidFill>
                            <a:schemeClr val="bg2"/>
                          </a:solidFill>
                          <a:uFillTx/>
                          <a:latin typeface="Arial"/>
                          <a:ea typeface="+mn-ea"/>
                          <a:cs typeface="Arial"/>
                          <a:sym typeface="Arial"/>
                        </a:rPr>
                        <a:t> - aucune CSG-CRDS ne sera appliquée sur ces revenus.</a:t>
                      </a:r>
                      <a:r>
                        <a:rPr lang="fr-FR" sz="2800" b="0" i="0" u="none" strike="noStrike" cap="none" spc="0" baseline="0" dirty="0">
                          <a:solidFill>
                            <a:schemeClr val="bg2"/>
                          </a:solidFill>
                          <a:uFillTx/>
                          <a:latin typeface="Arial"/>
                          <a:ea typeface="+mn-ea"/>
                          <a:cs typeface="Arial"/>
                        </a:rPr>
                        <a:t> </a:t>
                      </a:r>
                      <a:endParaRPr lang="fr-FR" sz="2800" b="0" i="0" u="none" strike="noStrike" cap="none" spc="0" baseline="0" dirty="0">
                        <a:solidFill>
                          <a:schemeClr val="bg2"/>
                        </a:solidFill>
                        <a:uFillTx/>
                        <a:latin typeface="Arial"/>
                        <a:ea typeface="+mn-ea"/>
                        <a:cs typeface="Arial"/>
                        <a:sym typeface="Arial"/>
                      </a:endParaRPr>
                    </a:p>
                    <a:p>
                      <a:pPr>
                        <a:lnSpc>
                          <a:spcPts val="3000"/>
                        </a:lnSpc>
                      </a:pPr>
                      <a:r>
                        <a:rPr lang="fr-FR" sz="2800" b="0" i="0" u="none" strike="noStrike" cap="none" spc="0" baseline="0" dirty="0">
                          <a:solidFill>
                            <a:schemeClr val="bg2"/>
                          </a:solidFill>
                          <a:uFillTx/>
                          <a:latin typeface="Arial"/>
                          <a:ea typeface="+mn-ea"/>
                          <a:cs typeface="Arial"/>
                          <a:sym typeface="Arial"/>
                        </a:rPr>
                        <a:t>La zone dédiée sur la déclaration de revenus est à compléter. 	</a:t>
                      </a:r>
                    </a:p>
                    <a:p>
                      <a:pPr>
                        <a:lnSpc>
                          <a:spcPts val="3000"/>
                        </a:lnSpc>
                      </a:pPr>
                      <a:endParaRPr lang="fr-FR" sz="2800" dirty="0">
                        <a:solidFill>
                          <a:schemeClr val="bg2"/>
                        </a:solidFill>
                        <a:latin typeface="Arial" panose="020B0604020202020204" pitchFamily="34" charset="0"/>
                        <a:cs typeface="Arial" panose="020B0604020202020204" pitchFamily="34" charset="0"/>
                      </a:endParaRPr>
                    </a:p>
                  </a:txBody>
                  <a:tcPr/>
                </a:tc>
                <a:tc>
                  <a:txBody>
                    <a:bodyPr/>
                    <a:lstStyle/>
                    <a:p>
                      <a:pPr marL="0" marR="0" lvl="0" indent="0" algn="ctr" defTabSz="825500" rtl="0" eaLnBrk="1" fontAlgn="auto" latinLnBrk="0" hangingPunct="1">
                        <a:lnSpc>
                          <a:spcPts val="3000"/>
                        </a:lnSpc>
                        <a:spcBef>
                          <a:spcPts val="0"/>
                        </a:spcBef>
                        <a:spcAft>
                          <a:spcPts val="0"/>
                        </a:spcAft>
                        <a:buClrTx/>
                        <a:buSzTx/>
                        <a:buFontTx/>
                        <a:buNone/>
                        <a:tabLst/>
                        <a:defRPr/>
                      </a:pPr>
                      <a:endParaRPr lang="fr-FR" sz="2800" b="0"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endParaRPr>
                    </a:p>
                    <a:p>
                      <a:pPr marL="0" marR="0" lvl="0" indent="0" algn="ctr" defTabSz="825500" rtl="0" eaLnBrk="1" fontAlgn="auto" latinLnBrk="0" hangingPunct="1">
                        <a:lnSpc>
                          <a:spcPts val="3000"/>
                        </a:lnSpc>
                        <a:spcBef>
                          <a:spcPts val="0"/>
                        </a:spcBef>
                        <a:spcAft>
                          <a:spcPts val="0"/>
                        </a:spcAft>
                        <a:buClrTx/>
                        <a:buSzTx/>
                        <a:buFontTx/>
                        <a:buNone/>
                        <a:tabLst/>
                        <a:defRPr/>
                      </a:pPr>
                      <a:endParaRPr lang="fr-FR" sz="2800" b="0"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endParaRPr>
                    </a:p>
                    <a:p>
                      <a:pPr marL="0" marR="0" lvl="0" indent="0" algn="ctr" defTabSz="825500" rtl="0" eaLnBrk="1" fontAlgn="auto" latinLnBrk="0" hangingPunct="1">
                        <a:lnSpc>
                          <a:spcPts val="3000"/>
                        </a:lnSpc>
                        <a:spcBef>
                          <a:spcPts val="0"/>
                        </a:spcBef>
                        <a:spcAft>
                          <a:spcPts val="0"/>
                        </a:spcAft>
                        <a:buClrTx/>
                        <a:buSzTx/>
                        <a:buFontTx/>
                        <a:buNone/>
                        <a:tabLst/>
                        <a:defRPr/>
                      </a:pPr>
                      <a:endParaRPr lang="fr-FR" sz="2800" b="0" i="0" u="none" strike="noStrike" cap="none" spc="0" baseline="0" dirty="0">
                        <a:solidFill>
                          <a:schemeClr val="bg2"/>
                        </a:solidFill>
                        <a:uFillTx/>
                        <a:latin typeface="Arial" panose="020B0604020202020204" pitchFamily="34" charset="0"/>
                        <a:ea typeface="+mn-ea"/>
                        <a:cs typeface="Arial" panose="020B0604020202020204" pitchFamily="34" charset="0"/>
                        <a:sym typeface="Arial"/>
                      </a:endParaRPr>
                    </a:p>
                    <a:p>
                      <a:pPr marL="0" marR="0" lvl="0" indent="0" algn="ctr" rtl="0" eaLnBrk="1" fontAlgn="auto" latinLnBrk="0" hangingPunct="1">
                        <a:lnSpc>
                          <a:spcPts val="3000"/>
                        </a:lnSpc>
                        <a:spcBef>
                          <a:spcPts val="0"/>
                        </a:spcBef>
                        <a:spcAft>
                          <a:spcPts val="0"/>
                        </a:spcAft>
                        <a:buClrTx/>
                        <a:buSzTx/>
                        <a:buFontTx/>
                        <a:buNone/>
                      </a:pPr>
                      <a:r>
                        <a:rPr lang="fr-FR" sz="2800" b="0" i="0" u="none" strike="noStrike" cap="none" spc="0" baseline="0" dirty="0">
                          <a:solidFill>
                            <a:schemeClr val="bg2"/>
                          </a:solidFill>
                          <a:uFillTx/>
                          <a:latin typeface="Arial"/>
                          <a:ea typeface="+mn-ea"/>
                          <a:cs typeface="Arial"/>
                          <a:sym typeface="Arial"/>
                        </a:rPr>
                        <a:t>6,70 %</a:t>
                      </a:r>
                      <a:r>
                        <a:rPr lang="fr-FR" sz="2800" b="0" i="0" u="none" strike="noStrike" cap="none" spc="0" baseline="0" dirty="0">
                          <a:solidFill>
                            <a:schemeClr val="bg2"/>
                          </a:solidFill>
                          <a:uFillTx/>
                          <a:latin typeface="Arial"/>
                          <a:ea typeface="+mn-ea"/>
                          <a:cs typeface="Arial"/>
                        </a:rPr>
                        <a:t> </a:t>
                      </a:r>
                      <a:endParaRPr lang="fr-FR" sz="2800" b="0" i="0" u="none" strike="noStrike" cap="none" spc="0" baseline="0" dirty="0">
                        <a:solidFill>
                          <a:schemeClr val="bg2"/>
                        </a:solidFill>
                        <a:uFillTx/>
                        <a:latin typeface="Arial"/>
                        <a:ea typeface="+mn-ea"/>
                        <a:cs typeface="Arial"/>
                        <a:sym typeface="Arial"/>
                      </a:endParaRPr>
                    </a:p>
                    <a:p>
                      <a:pPr marL="0" marR="0" lvl="0" indent="0" algn="ctr" defTabSz="825500" rtl="0" eaLnBrk="1" fontAlgn="auto" latinLnBrk="0" hangingPunct="1">
                        <a:lnSpc>
                          <a:spcPts val="3000"/>
                        </a:lnSpc>
                        <a:spcBef>
                          <a:spcPts val="0"/>
                        </a:spcBef>
                        <a:spcAft>
                          <a:spcPts val="0"/>
                        </a:spcAft>
                        <a:buClrTx/>
                        <a:buSzTx/>
                        <a:buFontTx/>
                        <a:buNone/>
                        <a:tabLst/>
                        <a:defRPr/>
                      </a:pPr>
                      <a:r>
                        <a:rPr lang="fr-FR" sz="2800" b="0" i="0" u="none" strike="noStrike" cap="none" spc="0" baseline="0" dirty="0">
                          <a:solidFill>
                            <a:schemeClr val="bg2"/>
                          </a:solidFill>
                          <a:uFillTx/>
                          <a:latin typeface="Arial"/>
                          <a:ea typeface="+mn-ea"/>
                          <a:cs typeface="Arial"/>
                          <a:sym typeface="Arial"/>
                        </a:rPr>
                        <a:t>(déjà précomptée par la CPAM)</a:t>
                      </a:r>
                      <a:endParaRPr lang="fr-FR" sz="2800" dirty="0">
                        <a:solidFill>
                          <a:schemeClr val="bg2"/>
                        </a:solidFill>
                        <a:latin typeface="Arial"/>
                        <a:cs typeface="Arial"/>
                      </a:endParaRPr>
                    </a:p>
                  </a:txBody>
                  <a:tcPr/>
                </a:tc>
                <a:extLst>
                  <a:ext uri="{0D108BD9-81ED-4DB2-BD59-A6C34878D82A}">
                    <a16:rowId xmlns:a16="http://schemas.microsoft.com/office/drawing/2014/main" val="1204397898"/>
                  </a:ext>
                </a:extLst>
              </a:tr>
            </a:tbl>
          </a:graphicData>
        </a:graphic>
      </p:graphicFrame>
      <p:sp>
        <p:nvSpPr>
          <p:cNvPr id="5" name="Rectangle 4">
            <a:extLst>
              <a:ext uri="{FF2B5EF4-FFF2-40B4-BE49-F238E27FC236}">
                <a16:creationId xmlns:a16="http://schemas.microsoft.com/office/drawing/2014/main" id="{B54E0007-A15D-4351-8E26-E4D1A98CACB5}"/>
              </a:ext>
            </a:extLst>
          </p:cNvPr>
          <p:cNvSpPr/>
          <p:nvPr/>
        </p:nvSpPr>
        <p:spPr>
          <a:xfrm>
            <a:off x="875850" y="1763448"/>
            <a:ext cx="12192000" cy="923330"/>
          </a:xfrm>
          <a:prstGeom prst="rect">
            <a:avLst/>
          </a:prstGeom>
        </p:spPr>
        <p:txBody>
          <a:bodyPr>
            <a:spAutoFit/>
          </a:bodyPr>
          <a:lstStyle/>
          <a:p>
            <a:pPr algn="l"/>
            <a:r>
              <a:rPr lang="fr-FR" sz="5400" b="1">
                <a:solidFill>
                  <a:schemeClr val="bg1"/>
                </a:solidFill>
                <a:latin typeface="Arial" panose="020B0604020202020204" pitchFamily="34" charset="0"/>
                <a:cs typeface="Arial" panose="020B0604020202020204" pitchFamily="34" charset="0"/>
              </a:rPr>
              <a:t>Base de calcul de la CSG - CRDS</a:t>
            </a:r>
          </a:p>
        </p:txBody>
      </p:sp>
    </p:spTree>
    <p:extLst>
      <p:ext uri="{BB962C8B-B14F-4D97-AF65-F5344CB8AC3E}">
        <p14:creationId xmlns:p14="http://schemas.microsoft.com/office/powerpoint/2010/main" val="34322636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24</a:t>
            </a:fld>
            <a:endParaRPr/>
          </a:p>
        </p:txBody>
      </p:sp>
      <p:sp>
        <p:nvSpPr>
          <p:cNvPr id="3" name="Rectangle 2">
            <a:extLst>
              <a:ext uri="{FF2B5EF4-FFF2-40B4-BE49-F238E27FC236}">
                <a16:creationId xmlns:a16="http://schemas.microsoft.com/office/drawing/2014/main" id="{49C3AEE2-7928-46AE-BA78-33D8C43F712A}"/>
              </a:ext>
            </a:extLst>
          </p:cNvPr>
          <p:cNvSpPr/>
          <p:nvPr/>
        </p:nvSpPr>
        <p:spPr>
          <a:xfrm>
            <a:off x="1020225" y="9484950"/>
            <a:ext cx="18246288" cy="954107"/>
          </a:xfrm>
          <a:prstGeom prst="rect">
            <a:avLst/>
          </a:prstGeom>
        </p:spPr>
        <p:txBody>
          <a:bodyPr wrap="square">
            <a:spAutoFit/>
          </a:bodyPr>
          <a:lstStyle/>
          <a:p>
            <a:pPr algn="l"/>
            <a:r>
              <a:rPr lang="fr-FR" sz="2800">
                <a:latin typeface="Arial" panose="020B0604020202020204" pitchFamily="34" charset="0"/>
                <a:cs typeface="Arial" panose="020B0604020202020204" pitchFamily="34" charset="0"/>
              </a:rPr>
              <a:t>La contribution aux unions régionales des professionnels de santé (</a:t>
            </a:r>
            <a:r>
              <a:rPr lang="fr-FR" sz="2800" err="1">
                <a:latin typeface="Arial" panose="020B0604020202020204" pitchFamily="34" charset="0"/>
                <a:cs typeface="Arial" panose="020B0604020202020204" pitchFamily="34" charset="0"/>
              </a:rPr>
              <a:t>Curps</a:t>
            </a:r>
            <a:r>
              <a:rPr lang="fr-FR" sz="2800">
                <a:latin typeface="Arial" panose="020B0604020202020204" pitchFamily="34" charset="0"/>
                <a:cs typeface="Arial" panose="020B0604020202020204" pitchFamily="34" charset="0"/>
              </a:rPr>
              <a:t>) est à régler sur </a:t>
            </a:r>
          </a:p>
          <a:p>
            <a:pPr algn="l"/>
            <a:r>
              <a:rPr lang="fr-FR" sz="2800">
                <a:latin typeface="Arial" panose="020B0604020202020204" pitchFamily="34" charset="0"/>
                <a:cs typeface="Arial" panose="020B0604020202020204" pitchFamily="34" charset="0"/>
              </a:rPr>
              <a:t>l’échéance de mai de chaque année. </a:t>
            </a:r>
            <a:endParaRPr lang="fr-FR" sz="2800">
              <a:solidFill>
                <a:schemeClr val="bg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1E422E3-56FB-4A61-A121-C7EB0DD014E3}"/>
              </a:ext>
            </a:extLst>
          </p:cNvPr>
          <p:cNvSpPr/>
          <p:nvPr/>
        </p:nvSpPr>
        <p:spPr>
          <a:xfrm>
            <a:off x="1020225" y="1961017"/>
            <a:ext cx="21574303" cy="923330"/>
          </a:xfrm>
          <a:prstGeom prst="rect">
            <a:avLst/>
          </a:prstGeom>
        </p:spPr>
        <p:txBody>
          <a:bodyPr wrap="square">
            <a:spAutoFit/>
          </a:bodyPr>
          <a:lstStyle/>
          <a:p>
            <a:pPr algn="l"/>
            <a:r>
              <a:rPr lang="fr-FR" sz="5400" b="1">
                <a:solidFill>
                  <a:schemeClr val="bg1"/>
                </a:solidFill>
                <a:latin typeface="Arial" panose="020B0604020202020204" pitchFamily="34" charset="0"/>
                <a:cs typeface="Arial" panose="020B0604020202020204" pitchFamily="34" charset="0"/>
              </a:rPr>
              <a:t>Contribution aux Unions régionales des professionnels de santé</a:t>
            </a:r>
          </a:p>
        </p:txBody>
      </p:sp>
      <p:graphicFrame>
        <p:nvGraphicFramePr>
          <p:cNvPr id="8" name="Tableau 8">
            <a:extLst>
              <a:ext uri="{FF2B5EF4-FFF2-40B4-BE49-F238E27FC236}">
                <a16:creationId xmlns:a16="http://schemas.microsoft.com/office/drawing/2014/main" id="{17742586-A6C9-44EF-AF99-032B69055633}"/>
              </a:ext>
            </a:extLst>
          </p:cNvPr>
          <p:cNvGraphicFramePr>
            <a:graphicFrameLocks noGrp="1"/>
          </p:cNvGraphicFramePr>
          <p:nvPr>
            <p:extLst>
              <p:ext uri="{D42A27DB-BD31-4B8C-83A1-F6EECF244321}">
                <p14:modId xmlns:p14="http://schemas.microsoft.com/office/powerpoint/2010/main" val="4192303166"/>
              </p:ext>
            </p:extLst>
          </p:nvPr>
        </p:nvGraphicFramePr>
        <p:xfrm>
          <a:off x="1020226" y="4854280"/>
          <a:ext cx="16256000" cy="437388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4277420096"/>
                    </a:ext>
                  </a:extLst>
                </a:gridCol>
                <a:gridCol w="8128000">
                  <a:extLst>
                    <a:ext uri="{9D8B030D-6E8A-4147-A177-3AD203B41FA5}">
                      <a16:colId xmlns:a16="http://schemas.microsoft.com/office/drawing/2014/main" val="2632242964"/>
                    </a:ext>
                  </a:extLst>
                </a:gridCol>
              </a:tblGrid>
              <a:tr h="370840">
                <a:tc>
                  <a:txBody>
                    <a:bodyPr/>
                    <a:lstStyle/>
                    <a:p>
                      <a:pPr algn="ctr">
                        <a:lnSpc>
                          <a:spcPts val="3000"/>
                        </a:lnSpc>
                      </a:pPr>
                      <a:endParaRPr lang="fr-FR" sz="2800" b="1">
                        <a:solidFill>
                          <a:schemeClr val="bg2"/>
                        </a:solidFill>
                        <a:latin typeface="Arial" panose="020B0604020202020204" pitchFamily="34" charset="0"/>
                        <a:cs typeface="Arial" panose="020B0604020202020204" pitchFamily="34" charset="0"/>
                      </a:endParaRPr>
                    </a:p>
                    <a:p>
                      <a:pPr algn="ctr">
                        <a:lnSpc>
                          <a:spcPts val="3000"/>
                        </a:lnSpc>
                      </a:pPr>
                      <a:r>
                        <a:rPr lang="fr-FR" sz="2800" b="1" dirty="0">
                          <a:solidFill>
                            <a:schemeClr val="bg2"/>
                          </a:solidFill>
                          <a:latin typeface="Arial"/>
                          <a:cs typeface="Arial"/>
                        </a:rPr>
                        <a:t>CURPS</a:t>
                      </a:r>
                    </a:p>
                  </a:txBody>
                  <a:tcPr>
                    <a:solidFill>
                      <a:srgbClr val="FFC000"/>
                    </a:solidFill>
                  </a:tcPr>
                </a:tc>
                <a:tc>
                  <a:txBody>
                    <a:bodyPr/>
                    <a:lstStyle/>
                    <a:p>
                      <a:pPr algn="ctr">
                        <a:lnSpc>
                          <a:spcPts val="3000"/>
                        </a:lnSpc>
                      </a:pPr>
                      <a:endParaRPr lang="fr-FR" sz="2800" b="1">
                        <a:solidFill>
                          <a:schemeClr val="bg2"/>
                        </a:solidFill>
                        <a:latin typeface="Arial" panose="020B0604020202020204" pitchFamily="34" charset="0"/>
                        <a:cs typeface="Arial" panose="020B0604020202020204" pitchFamily="34" charset="0"/>
                      </a:endParaRPr>
                    </a:p>
                    <a:p>
                      <a:pPr algn="ctr">
                        <a:lnSpc>
                          <a:spcPts val="3000"/>
                        </a:lnSpc>
                      </a:pPr>
                      <a:r>
                        <a:rPr lang="fr-FR" sz="2800" b="1" dirty="0">
                          <a:solidFill>
                            <a:schemeClr val="bg2"/>
                          </a:solidFill>
                          <a:latin typeface="Arial"/>
                          <a:cs typeface="Arial"/>
                        </a:rPr>
                        <a:t>TAUX</a:t>
                      </a:r>
                    </a:p>
                  </a:txBody>
                  <a:tcPr>
                    <a:solidFill>
                      <a:srgbClr val="FFC000"/>
                    </a:solidFill>
                  </a:tcPr>
                </a:tc>
                <a:extLst>
                  <a:ext uri="{0D108BD9-81ED-4DB2-BD59-A6C34878D82A}">
                    <a16:rowId xmlns:a16="http://schemas.microsoft.com/office/drawing/2014/main" val="4096998512"/>
                  </a:ext>
                </a:extLst>
              </a:tr>
              <a:tr h="370840">
                <a:tc>
                  <a:txBody>
                    <a:bodyPr/>
                    <a:lstStyle/>
                    <a:p>
                      <a:pPr marL="0" indent="0">
                        <a:lnSpc>
                          <a:spcPts val="3000"/>
                        </a:lnSpc>
                        <a:buFont typeface="Arial" panose="020B0604020202020204" pitchFamily="34" charset="0"/>
                        <a:buNone/>
                      </a:pPr>
                      <a:endPar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pPr marL="0" indent="0">
                        <a:lnSpc>
                          <a:spcPts val="3000"/>
                        </a:lnSpc>
                        <a:buFont typeface="Arial" panose="020B0604020202020204" pitchFamily="34" charset="0"/>
                        <a:buNone/>
                      </a:pPr>
                      <a:r>
                        <a:rPr lang="fr-FR" sz="2800" b="0" i="0" u="none" strike="noStrike" cap="none" spc="0" baseline="0" dirty="0">
                          <a:solidFill>
                            <a:schemeClr val="tx1"/>
                          </a:solidFill>
                          <a:uFillTx/>
                          <a:latin typeface="Arial"/>
                          <a:ea typeface="+mn-ea"/>
                          <a:cs typeface="Arial"/>
                          <a:sym typeface="Arial"/>
                        </a:rPr>
                        <a:t>La </a:t>
                      </a:r>
                      <a:r>
                        <a:rPr lang="fr-FR" sz="2800" b="0" i="0" u="none" strike="noStrike" cap="none" spc="0" baseline="0" dirty="0" err="1">
                          <a:solidFill>
                            <a:schemeClr val="tx1"/>
                          </a:solidFill>
                          <a:uFillTx/>
                          <a:latin typeface="Arial"/>
                          <a:ea typeface="+mn-ea"/>
                          <a:cs typeface="Arial"/>
                          <a:sym typeface="Arial"/>
                        </a:rPr>
                        <a:t>Curps</a:t>
                      </a:r>
                      <a:r>
                        <a:rPr lang="fr-FR" sz="2800" b="0" i="0" u="none" strike="noStrike" cap="none" spc="0" baseline="0" dirty="0">
                          <a:solidFill>
                            <a:schemeClr val="tx1"/>
                          </a:solidFill>
                          <a:uFillTx/>
                          <a:latin typeface="Arial"/>
                          <a:ea typeface="+mn-ea"/>
                          <a:cs typeface="Arial"/>
                          <a:sym typeface="Arial"/>
                        </a:rPr>
                        <a:t> est due en </a:t>
                      </a:r>
                      <a:r>
                        <a:rPr lang="fr-FR" sz="2800" b="0" i="0" u="none" strike="noStrike" cap="none" spc="0" baseline="0" dirty="0">
                          <a:solidFill>
                            <a:schemeClr val="tx1"/>
                          </a:solidFill>
                          <a:uFillTx/>
                          <a:latin typeface="Arial"/>
                          <a:ea typeface="+mn-ea"/>
                          <a:cs typeface="Arial"/>
                        </a:rPr>
                        <a:t>2025</a:t>
                      </a:r>
                      <a:r>
                        <a:rPr lang="fr-FR" sz="2800" b="0" i="0" u="none" strike="noStrike" cap="none" spc="0" baseline="0" dirty="0">
                          <a:solidFill>
                            <a:schemeClr val="tx1"/>
                          </a:solidFill>
                          <a:uFillTx/>
                          <a:latin typeface="Arial"/>
                          <a:ea typeface="+mn-ea"/>
                          <a:cs typeface="Arial"/>
                          <a:sym typeface="Arial"/>
                        </a:rPr>
                        <a:t> pour tout professionnel qui crée son activité au 1er janvier </a:t>
                      </a:r>
                      <a:r>
                        <a:rPr lang="fr-FR" sz="2800" b="0" i="0" u="none" strike="noStrike" cap="none" spc="0" baseline="0" dirty="0">
                          <a:solidFill>
                            <a:schemeClr val="tx1"/>
                          </a:solidFill>
                          <a:uFillTx/>
                          <a:latin typeface="Arial"/>
                          <a:ea typeface="+mn-ea"/>
                          <a:cs typeface="Arial"/>
                        </a:rPr>
                        <a:t>2025</a:t>
                      </a:r>
                      <a:r>
                        <a:rPr lang="fr-FR" sz="2800" b="0" i="0" u="none" strike="noStrike" cap="none" spc="0" baseline="0" dirty="0">
                          <a:solidFill>
                            <a:schemeClr val="tx1"/>
                          </a:solidFill>
                          <a:uFillTx/>
                          <a:latin typeface="Arial"/>
                          <a:ea typeface="+mn-ea"/>
                          <a:cs typeface="Arial"/>
                          <a:sym typeface="Arial"/>
                        </a:rPr>
                        <a:t>.</a:t>
                      </a:r>
                    </a:p>
                    <a:p>
                      <a:pPr marL="0" indent="0">
                        <a:lnSpc>
                          <a:spcPts val="3000"/>
                        </a:lnSpc>
                        <a:buFont typeface="Arial" panose="020B0604020202020204" pitchFamily="34" charset="0"/>
                        <a:buNone/>
                      </a:pPr>
                      <a:r>
                        <a:rPr lang="fr-FR" sz="2800" b="0" i="0" u="none" strike="noStrike" cap="none" spc="0" baseline="0" dirty="0">
                          <a:solidFill>
                            <a:schemeClr val="tx1"/>
                          </a:solidFill>
                          <a:uFillTx/>
                          <a:latin typeface="Arial"/>
                          <a:ea typeface="+mn-ea"/>
                          <a:cs typeface="Arial"/>
                          <a:sym typeface="Arial"/>
                        </a:rPr>
                        <a:t>Si la création intervient au-delà du 1</a:t>
                      </a:r>
                      <a:r>
                        <a:rPr lang="fr-FR" sz="2800" b="0" i="0" u="none" strike="noStrike" cap="none" spc="0" baseline="30000" dirty="0">
                          <a:solidFill>
                            <a:schemeClr val="tx1"/>
                          </a:solidFill>
                          <a:uFillTx/>
                          <a:latin typeface="Arial"/>
                          <a:ea typeface="+mn-ea"/>
                          <a:cs typeface="Arial"/>
                          <a:sym typeface="Arial"/>
                        </a:rPr>
                        <a:t>er</a:t>
                      </a:r>
                      <a:r>
                        <a:rPr lang="fr-FR" sz="2800" b="0" i="0" u="none" strike="noStrike" cap="none" spc="0" baseline="0" dirty="0">
                          <a:solidFill>
                            <a:schemeClr val="tx1"/>
                          </a:solidFill>
                          <a:uFillTx/>
                          <a:latin typeface="Arial"/>
                          <a:ea typeface="+mn-ea"/>
                          <a:cs typeface="Arial"/>
                          <a:sym typeface="Arial"/>
                        </a:rPr>
                        <a:t> janvier, elle sera due à partir de </a:t>
                      </a:r>
                      <a:r>
                        <a:rPr lang="fr-FR" sz="2800" b="0" i="0" u="none" strike="noStrike" cap="none" spc="0" baseline="0" dirty="0">
                          <a:solidFill>
                            <a:schemeClr val="tx1"/>
                          </a:solidFill>
                          <a:uFillTx/>
                          <a:latin typeface="Arial"/>
                          <a:ea typeface="+mn-ea"/>
                          <a:cs typeface="Arial"/>
                        </a:rPr>
                        <a:t>2026</a:t>
                      </a:r>
                      <a:r>
                        <a:rPr lang="fr-FR" sz="2800" b="0" i="0" u="none" strike="noStrike" cap="none" spc="0" baseline="0" dirty="0">
                          <a:solidFill>
                            <a:schemeClr val="tx1"/>
                          </a:solidFill>
                          <a:uFillTx/>
                          <a:latin typeface="Arial"/>
                          <a:ea typeface="+mn-ea"/>
                          <a:cs typeface="Arial"/>
                          <a:sym typeface="Arial"/>
                        </a:rPr>
                        <a:t>.</a:t>
                      </a:r>
                    </a:p>
                    <a:p>
                      <a:pPr marL="285750" indent="-285750">
                        <a:lnSpc>
                          <a:spcPts val="3000"/>
                        </a:lnSpc>
                        <a:buFont typeface="Arial" panose="020B0604020202020204" pitchFamily="34" charset="0"/>
                        <a:buChar char="•"/>
                      </a:pPr>
                      <a:endPar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pPr marL="0" indent="0" algn="l">
                        <a:lnSpc>
                          <a:spcPts val="3000"/>
                        </a:lnSpc>
                        <a:buFont typeface="Arial" panose="020B0604020202020204" pitchFamily="34" charset="0"/>
                        <a:buNone/>
                      </a:pPr>
                      <a:r>
                        <a:rPr lang="fr-FR" sz="2800" b="0" i="0" u="none" strike="noStrike" cap="none" spc="0" baseline="0" dirty="0">
                          <a:solidFill>
                            <a:schemeClr val="tx1"/>
                          </a:solidFill>
                          <a:uFillTx/>
                          <a:latin typeface="Arial"/>
                          <a:ea typeface="+mn-ea"/>
                          <a:cs typeface="Arial"/>
                          <a:sym typeface="Arial"/>
                        </a:rPr>
                        <a:t>Quelle que soit leur activité et sur justificatif, les remplaçants ne sont pas redevables de la </a:t>
                      </a:r>
                      <a:r>
                        <a:rPr lang="fr-FR" sz="2800" b="0" i="0" u="none" strike="noStrike" cap="none" spc="0" baseline="0" dirty="0" err="1">
                          <a:solidFill>
                            <a:schemeClr val="tx1"/>
                          </a:solidFill>
                          <a:uFillTx/>
                          <a:latin typeface="Arial"/>
                          <a:ea typeface="+mn-ea"/>
                          <a:cs typeface="Arial"/>
                          <a:sym typeface="Arial"/>
                        </a:rPr>
                        <a:t>Curps</a:t>
                      </a:r>
                      <a:r>
                        <a:rPr lang="fr-FR" sz="2800" b="0" i="0" u="none" strike="noStrike" cap="none" spc="0" baseline="0" dirty="0">
                          <a:solidFill>
                            <a:schemeClr val="tx1"/>
                          </a:solidFill>
                          <a:uFillTx/>
                          <a:latin typeface="Arial"/>
                          <a:ea typeface="+mn-ea"/>
                          <a:cs typeface="Arial"/>
                          <a:sym typeface="Arial"/>
                        </a:rPr>
                        <a:t>.</a:t>
                      </a:r>
                      <a:r>
                        <a:rPr lang="fr-FR" sz="2800" b="0" i="0" u="none" strike="noStrike" cap="none" spc="0" baseline="0" dirty="0">
                          <a:solidFill>
                            <a:schemeClr val="tx1"/>
                          </a:solidFill>
                          <a:uFillTx/>
                          <a:latin typeface="Arial"/>
                          <a:ea typeface="+mn-ea"/>
                          <a:cs typeface="Arial"/>
                        </a:rPr>
                        <a:t> </a:t>
                      </a:r>
                      <a:endParaRPr lang="fr-FR" sz="2800" dirty="0">
                        <a:latin typeface="Arial" panose="020B0604020202020204" pitchFamily="34" charset="0"/>
                        <a:cs typeface="Arial" panose="020B0604020202020204" pitchFamily="34" charset="0"/>
                      </a:endParaRPr>
                    </a:p>
                    <a:p>
                      <a:pPr>
                        <a:lnSpc>
                          <a:spcPts val="3000"/>
                        </a:lnSpc>
                      </a:pPr>
                      <a:endParaRPr lang="fr-FR" sz="2800" dirty="0">
                        <a:latin typeface="Arial" panose="020B0604020202020204" pitchFamily="34" charset="0"/>
                        <a:cs typeface="Arial" panose="020B0604020202020204" pitchFamily="34" charset="0"/>
                      </a:endParaRPr>
                    </a:p>
                  </a:txBody>
                  <a:tcPr anchor="ctr"/>
                </a:tc>
                <a:tc>
                  <a:txBody>
                    <a:bodyPr/>
                    <a:lstStyle/>
                    <a:p>
                      <a:pPr algn="ctr">
                        <a:lnSpc>
                          <a:spcPts val="3000"/>
                        </a:lnSpc>
                      </a:pPr>
                      <a:r>
                        <a:rPr lang="fr-FR" sz="2800" b="0" i="0" u="none" strike="noStrike" cap="none" spc="0" baseline="0" dirty="0">
                          <a:solidFill>
                            <a:schemeClr val="tx1"/>
                          </a:solidFill>
                          <a:uFillTx/>
                          <a:latin typeface="Arial"/>
                          <a:ea typeface="+mn-ea"/>
                          <a:cs typeface="Arial"/>
                          <a:sym typeface="Arial"/>
                        </a:rPr>
                        <a:t>0,10 % du revenu d’activité non salarié</a:t>
                      </a:r>
                      <a:r>
                        <a:rPr lang="fr-FR" sz="2800" b="0" i="0" u="none" strike="noStrike" cap="none" spc="0" baseline="0" dirty="0">
                          <a:solidFill>
                            <a:schemeClr val="tx1"/>
                          </a:solidFill>
                          <a:uFillTx/>
                          <a:latin typeface="Arial"/>
                          <a:ea typeface="+mn-ea"/>
                          <a:cs typeface="Arial"/>
                        </a:rPr>
                        <a:t> </a:t>
                      </a:r>
                      <a:endParaRPr lang="fr-FR" sz="2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pPr algn="ctr">
                        <a:lnSpc>
                          <a:spcPts val="3000"/>
                        </a:lnSpc>
                      </a:pPr>
                      <a:r>
                        <a:rPr lang="fr-FR" sz="2800" b="0" i="0" u="none" strike="noStrike" cap="none" spc="0" baseline="0" dirty="0">
                          <a:solidFill>
                            <a:schemeClr val="tx1"/>
                          </a:solidFill>
                          <a:uFillTx/>
                          <a:latin typeface="Arial"/>
                          <a:ea typeface="+mn-ea"/>
                          <a:cs typeface="Arial"/>
                          <a:sym typeface="Arial"/>
                        </a:rPr>
                        <a:t>dans la limite de </a:t>
                      </a:r>
                      <a:r>
                        <a:rPr lang="fr-FR" sz="2800" b="0" i="0" u="none" strike="noStrike" cap="none" spc="0" baseline="0" dirty="0">
                          <a:solidFill>
                            <a:schemeClr val="tx1"/>
                          </a:solidFill>
                          <a:uFillTx/>
                          <a:latin typeface="Arial"/>
                          <a:ea typeface="+mn-ea"/>
                          <a:cs typeface="Arial"/>
                        </a:rPr>
                        <a:t>236</a:t>
                      </a:r>
                      <a:r>
                        <a:rPr lang="fr-FR" sz="2800" b="0" i="0" u="none" strike="noStrike" cap="none" spc="0" baseline="0" dirty="0">
                          <a:solidFill>
                            <a:schemeClr val="tx1"/>
                          </a:solidFill>
                          <a:uFillTx/>
                          <a:latin typeface="Arial"/>
                          <a:ea typeface="+mn-ea"/>
                          <a:cs typeface="Arial"/>
                          <a:sym typeface="Arial"/>
                        </a:rPr>
                        <a:t> € pour </a:t>
                      </a:r>
                      <a:r>
                        <a:rPr lang="fr-FR" sz="2800" b="0" i="0" u="none" strike="noStrike" cap="none" spc="0" baseline="0" dirty="0">
                          <a:solidFill>
                            <a:schemeClr val="tx1"/>
                          </a:solidFill>
                          <a:uFillTx/>
                          <a:latin typeface="Arial"/>
                          <a:ea typeface="+mn-ea"/>
                          <a:cs typeface="Arial"/>
                        </a:rPr>
                        <a:t>2025</a:t>
                      </a:r>
                      <a:endParaRPr lang="fr-FR" sz="2800" b="0" i="0" u="none" strike="noStrike" cap="none" spc="0" baseline="0" dirty="0">
                        <a:solidFill>
                          <a:schemeClr val="tx1"/>
                        </a:solidFill>
                        <a:uFillTx/>
                        <a:latin typeface="Arial"/>
                        <a:ea typeface="+mn-ea"/>
                        <a:cs typeface="Arial"/>
                        <a:sym typeface="Arial"/>
                      </a:endParaRPr>
                    </a:p>
                    <a:p>
                      <a:pPr>
                        <a:lnSpc>
                          <a:spcPts val="3000"/>
                        </a:lnSpc>
                      </a:pPr>
                      <a:endParaRPr lang="fr-FR"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99553536"/>
                  </a:ext>
                </a:extLst>
              </a:tr>
            </a:tbl>
          </a:graphicData>
        </a:graphic>
      </p:graphicFrame>
    </p:spTree>
    <p:extLst>
      <p:ext uri="{BB962C8B-B14F-4D97-AF65-F5344CB8AC3E}">
        <p14:creationId xmlns:p14="http://schemas.microsoft.com/office/powerpoint/2010/main" val="288597744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25</a:t>
            </a:fld>
            <a:endParaRPr/>
          </a:p>
        </p:txBody>
      </p:sp>
      <p:sp>
        <p:nvSpPr>
          <p:cNvPr id="3" name="ZoneTexte 2">
            <a:extLst>
              <a:ext uri="{FF2B5EF4-FFF2-40B4-BE49-F238E27FC236}">
                <a16:creationId xmlns:a16="http://schemas.microsoft.com/office/drawing/2014/main" id="{6850B224-96E0-4FA2-8C19-7DE88C7AE2EA}"/>
              </a:ext>
            </a:extLst>
          </p:cNvPr>
          <p:cNvSpPr txBox="1"/>
          <p:nvPr/>
        </p:nvSpPr>
        <p:spPr>
          <a:xfrm>
            <a:off x="1020225" y="4010464"/>
            <a:ext cx="18683620" cy="71660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dirty="0">
                <a:latin typeface="Arial"/>
                <a:cs typeface="Arial"/>
              </a:rPr>
              <a:t>L’assiette de calcul de la CFP correspond à 0,25 % du </a:t>
            </a:r>
            <a:r>
              <a:rPr lang="fr-FR" sz="3200" dirty="0">
                <a:solidFill>
                  <a:schemeClr val="tx1"/>
                </a:solidFill>
                <a:latin typeface="Arial"/>
                <a:cs typeface="Arial"/>
              </a:rPr>
              <a:t>plafond annuel de la Sécurité sociale, </a:t>
            </a:r>
            <a:br>
              <a:rPr lang="fr-FR" sz="3200" dirty="0">
                <a:latin typeface="Arial" panose="020B0604020202020204" pitchFamily="34" charset="0"/>
                <a:cs typeface="Arial" panose="020B0604020202020204" pitchFamily="34" charset="0"/>
              </a:rPr>
            </a:br>
            <a:r>
              <a:rPr lang="fr-FR" sz="3200" dirty="0">
                <a:solidFill>
                  <a:schemeClr val="tx1"/>
                </a:solidFill>
                <a:latin typeface="Arial"/>
                <a:cs typeface="Arial"/>
              </a:rPr>
              <a:t>soit 47 100 € pour 2025. </a:t>
            </a:r>
            <a:endParaRPr lang="fr-FR" sz="3200" dirty="0">
              <a:solidFill>
                <a:schemeClr val="tx1"/>
              </a:solidFill>
              <a:latin typeface="Arial" panose="020B0604020202020204" pitchFamily="34" charset="0"/>
              <a:cs typeface="Arial" panose="020B0604020202020204" pitchFamily="34" charset="0"/>
            </a:endParaRPr>
          </a:p>
          <a:p>
            <a:pPr algn="just"/>
            <a:endParaRPr lang="fr-FR" sz="3200" dirty="0">
              <a:solidFill>
                <a:schemeClr val="tx1"/>
              </a:solidFill>
              <a:latin typeface="Arial" panose="020B0604020202020204" pitchFamily="34" charset="0"/>
              <a:cs typeface="Arial" panose="020B0604020202020204" pitchFamily="34" charset="0"/>
            </a:endParaRPr>
          </a:p>
          <a:p>
            <a:pPr algn="just"/>
            <a:r>
              <a:rPr lang="fr-FR" sz="3200" dirty="0">
                <a:solidFill>
                  <a:schemeClr val="tx1"/>
                </a:solidFill>
                <a:latin typeface="Arial"/>
                <a:cs typeface="Arial"/>
              </a:rPr>
              <a:t>La CFP 2025 d'un montant de 118 € sera à payer à l'échéance de novembre 2025 (160 € si vous avez un conjoint collaborateur). </a:t>
            </a:r>
            <a:endParaRPr lang="fr-FR" sz="3200" dirty="0">
              <a:solidFill>
                <a:schemeClr val="tx1"/>
              </a:solidFill>
              <a:latin typeface="Arial" panose="020B0604020202020204" pitchFamily="34" charset="0"/>
              <a:cs typeface="Arial" panose="020B0604020202020204" pitchFamily="34" charset="0"/>
            </a:endParaRPr>
          </a:p>
          <a:p>
            <a:pPr algn="just"/>
            <a:endParaRPr lang="fr-FR" sz="3200" dirty="0">
              <a:latin typeface="Arial" panose="020B0604020202020204" pitchFamily="34" charset="0"/>
              <a:cs typeface="Arial" panose="020B0604020202020204" pitchFamily="34" charset="0"/>
            </a:endParaRPr>
          </a:p>
          <a:p>
            <a:pPr algn="just"/>
            <a:r>
              <a:rPr lang="fr-FR" sz="3200" dirty="0">
                <a:latin typeface="Arial"/>
                <a:cs typeface="Arial"/>
              </a:rPr>
              <a:t>Après avoir payé votre cotisation, une attestation est mise à votre disposition dans </a:t>
            </a:r>
          </a:p>
          <a:p>
            <a:pPr algn="just"/>
            <a:r>
              <a:rPr lang="fr-FR" sz="3200" dirty="0">
                <a:latin typeface="Arial"/>
                <a:cs typeface="Arial"/>
              </a:rPr>
              <a:t>votre espace personnel sur </a:t>
            </a:r>
            <a:r>
              <a:rPr lang="fr-FR" sz="3200" b="1" dirty="0">
                <a:latin typeface="Arial"/>
                <a:cs typeface="Arial"/>
                <a:hlinkClick r:id="rId2"/>
              </a:rPr>
              <a:t>urssaf.fr</a:t>
            </a:r>
            <a:r>
              <a:rPr lang="fr-FR" sz="3200" b="1" dirty="0">
                <a:latin typeface="Arial"/>
                <a:cs typeface="Arial"/>
                <a:hlinkClick r:id="rId3"/>
              </a:rPr>
              <a:t> </a:t>
            </a:r>
            <a:r>
              <a:rPr lang="fr-FR" sz="3200" dirty="0">
                <a:latin typeface="Arial"/>
                <a:cs typeface="Arial"/>
              </a:rPr>
              <a:t>(en novembre) : elle est indispensable pour faire </a:t>
            </a:r>
            <a:endParaRPr lang="fr-FR" sz="3200" dirty="0">
              <a:latin typeface="Arial" panose="020B0604020202020204" pitchFamily="34" charset="0"/>
              <a:cs typeface="Arial" panose="020B0604020202020204" pitchFamily="34" charset="0"/>
            </a:endParaRPr>
          </a:p>
          <a:p>
            <a:pPr algn="just"/>
            <a:r>
              <a:rPr lang="fr-FR" sz="3200" dirty="0">
                <a:latin typeface="Arial"/>
                <a:cs typeface="Arial"/>
              </a:rPr>
              <a:t>votre demande auprès d’un organisme de formation. </a:t>
            </a:r>
            <a:endParaRPr lang="fr-FR" sz="3200" dirty="0">
              <a:latin typeface="Arial" panose="020B0604020202020204" pitchFamily="34" charset="0"/>
              <a:cs typeface="Arial" panose="020B0604020202020204" pitchFamily="34" charset="0"/>
            </a:endParaRPr>
          </a:p>
          <a:p>
            <a:pPr algn="just"/>
            <a:endParaRPr lang="fr-FR" sz="3200" dirty="0">
              <a:latin typeface="Arial" panose="020B0604020202020204" pitchFamily="34" charset="0"/>
              <a:cs typeface="Arial" panose="020B0604020202020204" pitchFamily="34" charset="0"/>
            </a:endParaRPr>
          </a:p>
          <a:p>
            <a:pPr algn="just"/>
            <a:endParaRPr lang="fr-FR" sz="3200" dirty="0">
              <a:latin typeface="Arial" panose="020B0604020202020204" pitchFamily="34" charset="0"/>
              <a:cs typeface="Arial" panose="020B0604020202020204" pitchFamily="34" charset="0"/>
            </a:endParaRPr>
          </a:p>
          <a:p>
            <a:pPr algn="just"/>
            <a:endParaRPr lang="fr-FR" sz="3200" dirty="0">
              <a:latin typeface="Arial" panose="020B0604020202020204" pitchFamily="34" charset="0"/>
              <a:cs typeface="Arial" panose="020B0604020202020204" pitchFamily="34" charset="0"/>
            </a:endParaRPr>
          </a:p>
          <a:p>
            <a:pPr algn="just">
              <a:lnSpc>
                <a:spcPts val="3000"/>
              </a:lnSpc>
            </a:pPr>
            <a:endParaRPr lang="fr-FR" sz="3200" dirty="0">
              <a:solidFill>
                <a:schemeClr val="bg1"/>
              </a:solidFill>
              <a:latin typeface="Arial" panose="020B0604020202020204" pitchFamily="34" charset="0"/>
              <a:cs typeface="Arial" panose="020B0604020202020204" pitchFamily="34" charset="0"/>
            </a:endParaRPr>
          </a:p>
          <a:p>
            <a:pPr algn="just">
              <a:lnSpc>
                <a:spcPts val="3000"/>
              </a:lnSpc>
            </a:pPr>
            <a:r>
              <a:rPr lang="fr-FR" sz="3200" b="1" dirty="0">
                <a:solidFill>
                  <a:schemeClr val="bg1"/>
                </a:solidFill>
                <a:latin typeface="Arial"/>
                <a:cs typeface="Arial"/>
                <a:hlinkClick r:id="rId4">
                  <a:extLst>
                    <a:ext uri="{A12FA001-AC4F-418D-AE19-62706E023703}">
                      <ahyp:hlinkClr xmlns:ahyp="http://schemas.microsoft.com/office/drawing/2018/hyperlinkcolor" val="tx"/>
                    </a:ext>
                  </a:extLst>
                </a:hlinkClick>
              </a:rPr>
              <a:t>FIF PL</a:t>
            </a:r>
            <a:r>
              <a:rPr lang="fr-FR" sz="3200" dirty="0">
                <a:solidFill>
                  <a:schemeClr val="bg1"/>
                </a:solidFill>
                <a:latin typeface="Arial"/>
                <a:cs typeface="Arial"/>
                <a:hlinkClick r:id="rId4">
                  <a:extLst>
                    <a:ext uri="{A12FA001-AC4F-418D-AE19-62706E023703}">
                      <ahyp:hlinkClr xmlns:ahyp="http://schemas.microsoft.com/office/drawing/2018/hyperlinkcolor" val="tx"/>
                    </a:ext>
                  </a:extLst>
                </a:hlinkClick>
              </a:rPr>
              <a:t> </a:t>
            </a:r>
            <a:r>
              <a:rPr lang="fr-FR" sz="3200" dirty="0">
                <a:solidFill>
                  <a:schemeClr val="accent3">
                    <a:lumMod val="50000"/>
                  </a:schemeClr>
                </a:solidFill>
                <a:latin typeface="Arial"/>
                <a:cs typeface="Arial"/>
              </a:rPr>
              <a:t>: </a:t>
            </a:r>
            <a:r>
              <a:rPr lang="fr-FR" sz="3200" dirty="0">
                <a:solidFill>
                  <a:schemeClr val="bg2"/>
                </a:solidFill>
                <a:latin typeface="Arial"/>
                <a:cs typeface="Arial"/>
              </a:rPr>
              <a:t>Fonds interprofessionnel de formation des professionnels libéraux</a:t>
            </a:r>
          </a:p>
          <a:p>
            <a:pPr algn="just">
              <a:lnSpc>
                <a:spcPts val="3000"/>
              </a:lnSpc>
            </a:pPr>
            <a:endParaRPr lang="fr-FR"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34B79A-9510-4644-8E90-DDAE85B4BDDB}"/>
              </a:ext>
            </a:extLst>
          </p:cNvPr>
          <p:cNvSpPr/>
          <p:nvPr/>
        </p:nvSpPr>
        <p:spPr>
          <a:xfrm>
            <a:off x="1020225" y="1961017"/>
            <a:ext cx="21574303" cy="923330"/>
          </a:xfrm>
          <a:prstGeom prst="rect">
            <a:avLst/>
          </a:prstGeom>
        </p:spPr>
        <p:txBody>
          <a:bodyPr wrap="square">
            <a:spAutoFit/>
          </a:bodyPr>
          <a:lstStyle/>
          <a:p>
            <a:pPr algn="l"/>
            <a:r>
              <a:rPr lang="fr-FR" sz="5400" b="1">
                <a:solidFill>
                  <a:schemeClr val="bg1"/>
                </a:solidFill>
                <a:latin typeface="Arial" panose="020B0604020202020204" pitchFamily="34" charset="0"/>
                <a:cs typeface="Arial" panose="020B0604020202020204" pitchFamily="34" charset="0"/>
              </a:rPr>
              <a:t>Contribution à la formation professionnelle (CFP)</a:t>
            </a:r>
          </a:p>
        </p:txBody>
      </p:sp>
    </p:spTree>
    <p:extLst>
      <p:ext uri="{BB962C8B-B14F-4D97-AF65-F5344CB8AC3E}">
        <p14:creationId xmlns:p14="http://schemas.microsoft.com/office/powerpoint/2010/main" val="290040379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re de section"/>
          <p:cNvSpPr txBox="1">
            <a:spLocks noGrp="1"/>
          </p:cNvSpPr>
          <p:nvPr>
            <p:ph type="title"/>
          </p:nvPr>
        </p:nvSpPr>
        <p:spPr>
          <a:xfrm>
            <a:off x="882094" y="1778570"/>
            <a:ext cx="15905502" cy="1191601"/>
          </a:xfrm>
          <a:prstGeom prst="rect">
            <a:avLst/>
          </a:prstGeom>
          <a:solidFill>
            <a:srgbClr val="FFFFFF"/>
          </a:solidFill>
        </p:spPr>
        <p:txBody>
          <a:bodyPr>
            <a:noAutofit/>
          </a:bodyPr>
          <a:lstStyle/>
          <a:p>
            <a:r>
              <a:rPr lang="fr-FR" sz="5400">
                <a:latin typeface="Arial" panose="020B0604020202020204" pitchFamily="34" charset="0"/>
                <a:cs typeface="Arial" panose="020B0604020202020204" pitchFamily="34" charset="0"/>
              </a:rPr>
              <a:t>Déclaration de revenus</a:t>
            </a:r>
            <a:br>
              <a:rPr lang="fr-FR" sz="4400">
                <a:latin typeface="Calibri" panose="020F0502020204030204" pitchFamily="34" charset="0"/>
                <a:cs typeface="Calibri" panose="020F0502020204030204" pitchFamily="34" charset="0"/>
              </a:rPr>
            </a:br>
            <a:endParaRPr lang="fr-FR" sz="3200" b="0" spc="0">
              <a:solidFill>
                <a:schemeClr val="bg2"/>
              </a:solidFill>
              <a:latin typeface="Arial" panose="020B0604020202020204" pitchFamily="34" charset="0"/>
              <a:cs typeface="Arial" panose="020B0604020202020204" pitchFamily="34" charset="0"/>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26</a:t>
            </a:fld>
            <a:endParaRPr/>
          </a:p>
        </p:txBody>
      </p:sp>
      <p:sp>
        <p:nvSpPr>
          <p:cNvPr id="2" name="ZoneTexte 1">
            <a:extLst>
              <a:ext uri="{FF2B5EF4-FFF2-40B4-BE49-F238E27FC236}">
                <a16:creationId xmlns:a16="http://schemas.microsoft.com/office/drawing/2014/main" id="{FE73046E-C850-43AE-90D8-B42F9B33B038}"/>
              </a:ext>
            </a:extLst>
          </p:cNvPr>
          <p:cNvSpPr txBox="1"/>
          <p:nvPr/>
        </p:nvSpPr>
        <p:spPr>
          <a:xfrm>
            <a:off x="886950" y="3424006"/>
            <a:ext cx="22108535"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2700" marR="113030" algn="l"/>
            <a:r>
              <a:rPr lang="fr-FR" sz="3200" spc="-5" dirty="0">
                <a:solidFill>
                  <a:srgbClr val="49494A"/>
                </a:solidFill>
                <a:latin typeface="Arial"/>
                <a:cs typeface="Arial"/>
              </a:rPr>
              <a:t>Entre </a:t>
            </a:r>
            <a:r>
              <a:rPr lang="fr-FR" sz="3200" dirty="0">
                <a:latin typeface="Arial"/>
                <a:cs typeface="Arial"/>
              </a:rPr>
              <a:t>avril et juin</a:t>
            </a:r>
            <a:r>
              <a:rPr lang="fr-FR" sz="3200" spc="-5" dirty="0">
                <a:solidFill>
                  <a:srgbClr val="49494A"/>
                </a:solidFill>
                <a:latin typeface="Arial"/>
                <a:cs typeface="Arial"/>
              </a:rPr>
              <a:t> 2026, vous déclarerez </a:t>
            </a:r>
            <a:r>
              <a:rPr lang="fr-FR" sz="3200" b="1" dirty="0">
                <a:solidFill>
                  <a:schemeClr val="bg2"/>
                </a:solidFill>
                <a:latin typeface="Arial"/>
                <a:cs typeface="Arial"/>
              </a:rPr>
              <a:t>votre </a:t>
            </a:r>
            <a:r>
              <a:rPr lang="fr-FR" sz="3200" b="1" spc="-5" dirty="0">
                <a:solidFill>
                  <a:schemeClr val="bg2"/>
                </a:solidFill>
                <a:latin typeface="Arial"/>
                <a:cs typeface="Arial"/>
              </a:rPr>
              <a:t>revenu professionnel 2025</a:t>
            </a:r>
            <a:r>
              <a:rPr lang="fr-FR" sz="3200" dirty="0">
                <a:solidFill>
                  <a:schemeClr val="accent5">
                    <a:lumMod val="75000"/>
                  </a:schemeClr>
                </a:solidFill>
                <a:latin typeface="Arial"/>
                <a:cs typeface="Arial"/>
              </a:rPr>
              <a:t> </a:t>
            </a:r>
            <a:r>
              <a:rPr lang="fr-FR" sz="3200" dirty="0">
                <a:solidFill>
                  <a:schemeClr val="bg2"/>
                </a:solidFill>
                <a:latin typeface="Arial"/>
                <a:cs typeface="Arial"/>
              </a:rPr>
              <a:t>sur </a:t>
            </a:r>
            <a:r>
              <a:rPr lang="fr-FR" sz="3200" b="1" dirty="0">
                <a:solidFill>
                  <a:schemeClr val="bg1"/>
                </a:solidFill>
                <a:latin typeface="Arial"/>
                <a:cs typeface="Arial"/>
                <a:hlinkClick r:id="rId3">
                  <a:extLst>
                    <a:ext uri="{A12FA001-AC4F-418D-AE19-62706E023703}">
                      <ahyp:hlinkClr xmlns:ahyp="http://schemas.microsoft.com/office/drawing/2018/hyperlinkcolor" val="tx"/>
                    </a:ext>
                  </a:extLst>
                </a:hlinkClick>
              </a:rPr>
              <a:t>impots.gouv.fr </a:t>
            </a:r>
            <a:endParaRPr lang="fr-FR" sz="3200" b="1" u="sng" dirty="0">
              <a:solidFill>
                <a:schemeClr val="bg1"/>
              </a:solidFill>
              <a:latin typeface="Arial" panose="020B0604020202020204" pitchFamily="34" charset="0"/>
              <a:cs typeface="Arial" panose="020B0604020202020204" pitchFamily="34" charset="0"/>
            </a:endParaRPr>
          </a:p>
          <a:p>
            <a:pPr marL="12700" marR="113030" algn="l"/>
            <a:r>
              <a:rPr lang="fr-FR" sz="3200" dirty="0">
                <a:solidFill>
                  <a:srgbClr val="49494A"/>
                </a:solidFill>
                <a:latin typeface="Arial"/>
                <a:cs typeface="Arial"/>
              </a:rPr>
              <a:t>Après prise en compte des éléments déclarés, </a:t>
            </a:r>
            <a:r>
              <a:rPr lang="fr-FR" sz="3200" spc="-5" dirty="0">
                <a:solidFill>
                  <a:srgbClr val="49494A"/>
                </a:solidFill>
                <a:latin typeface="Arial"/>
                <a:cs typeface="Arial"/>
              </a:rPr>
              <a:t>vous recevrez un nouvel échéancier comprenant</a:t>
            </a:r>
            <a:r>
              <a:rPr lang="fr-FR" sz="3200" spc="145" dirty="0">
                <a:solidFill>
                  <a:srgbClr val="49494A"/>
                </a:solidFill>
                <a:latin typeface="Arial"/>
                <a:cs typeface="Arial"/>
              </a:rPr>
              <a:t> </a:t>
            </a:r>
            <a:r>
              <a:rPr lang="fr-FR" sz="3200" dirty="0">
                <a:solidFill>
                  <a:srgbClr val="49494A"/>
                </a:solidFill>
                <a:latin typeface="Arial"/>
                <a:cs typeface="Arial"/>
              </a:rPr>
              <a:t>:</a:t>
            </a:r>
            <a:endParaRPr lang="fr-FR" sz="3200" dirty="0">
              <a:latin typeface="Arial"/>
              <a:cs typeface="Arial"/>
            </a:endParaRPr>
          </a:p>
          <a:p>
            <a:pPr marL="106680" indent="-93980" algn="l">
              <a:buChar char="-"/>
              <a:tabLst>
                <a:tab pos="107314" algn="l"/>
              </a:tabLst>
            </a:pPr>
            <a:r>
              <a:rPr lang="fr-FR" sz="3200" dirty="0">
                <a:solidFill>
                  <a:srgbClr val="49494A"/>
                </a:solidFill>
                <a:latin typeface="Arial"/>
                <a:cs typeface="Arial"/>
              </a:rPr>
              <a:t> vos </a:t>
            </a:r>
            <a:r>
              <a:rPr lang="fr-FR" sz="3200" spc="-5" dirty="0">
                <a:solidFill>
                  <a:srgbClr val="49494A"/>
                </a:solidFill>
                <a:latin typeface="Arial"/>
                <a:cs typeface="Arial"/>
              </a:rPr>
              <a:t>cotisations définitives de l'année 2025</a:t>
            </a:r>
            <a:r>
              <a:rPr lang="fr-FR" sz="3200" spc="45" dirty="0">
                <a:solidFill>
                  <a:srgbClr val="49494A"/>
                </a:solidFill>
                <a:latin typeface="Arial"/>
                <a:cs typeface="Arial"/>
              </a:rPr>
              <a:t> </a:t>
            </a:r>
            <a:r>
              <a:rPr lang="fr-FR" sz="3200" dirty="0">
                <a:solidFill>
                  <a:srgbClr val="49494A"/>
                </a:solidFill>
                <a:latin typeface="Arial"/>
                <a:cs typeface="Arial"/>
              </a:rPr>
              <a:t>;</a:t>
            </a:r>
            <a:endParaRPr lang="fr-FR" sz="3200" dirty="0">
              <a:latin typeface="Arial"/>
              <a:cs typeface="Arial"/>
            </a:endParaRPr>
          </a:p>
          <a:p>
            <a:pPr marL="158750" indent="-146050" algn="l">
              <a:buChar char="-"/>
              <a:tabLst>
                <a:tab pos="159385" algn="l"/>
              </a:tabLst>
            </a:pPr>
            <a:r>
              <a:rPr lang="fr-FR" sz="3200" dirty="0">
                <a:solidFill>
                  <a:srgbClr val="49494A"/>
                </a:solidFill>
                <a:latin typeface="Arial"/>
                <a:cs typeface="Arial"/>
              </a:rPr>
              <a:t> le </a:t>
            </a:r>
            <a:r>
              <a:rPr lang="fr-FR" sz="3200" spc="-5" dirty="0">
                <a:solidFill>
                  <a:srgbClr val="49494A"/>
                </a:solidFill>
                <a:latin typeface="Arial"/>
                <a:cs typeface="Arial"/>
              </a:rPr>
              <a:t>recalcul du montant de </a:t>
            </a:r>
            <a:r>
              <a:rPr lang="fr-FR" sz="3200" dirty="0">
                <a:solidFill>
                  <a:srgbClr val="49494A"/>
                </a:solidFill>
                <a:latin typeface="Arial"/>
                <a:cs typeface="Arial"/>
              </a:rPr>
              <a:t>vos </a:t>
            </a:r>
            <a:r>
              <a:rPr lang="fr-FR" sz="3200" spc="-5" dirty="0">
                <a:solidFill>
                  <a:srgbClr val="49494A"/>
                </a:solidFill>
                <a:latin typeface="Arial"/>
                <a:cs typeface="Arial"/>
              </a:rPr>
              <a:t>cotisations 2026, calculées sur le revenu 2025</a:t>
            </a:r>
            <a:r>
              <a:rPr lang="fr-FR" sz="3200" spc="120" dirty="0">
                <a:solidFill>
                  <a:srgbClr val="49494A"/>
                </a:solidFill>
                <a:latin typeface="Arial"/>
                <a:cs typeface="Arial"/>
              </a:rPr>
              <a:t> ;</a:t>
            </a:r>
          </a:p>
          <a:p>
            <a:pPr algn="just">
              <a:spcBef>
                <a:spcPct val="0"/>
              </a:spcBef>
              <a:defRPr/>
            </a:pPr>
            <a:r>
              <a:rPr lang="fr-FR" altLang="fr-FR" sz="3200" dirty="0">
                <a:solidFill>
                  <a:schemeClr val="tx1"/>
                </a:solidFill>
                <a:latin typeface="Arial"/>
                <a:cs typeface="Arial"/>
              </a:rPr>
              <a:t>- à titre d’information, les montants des premières échéances provisionnelles 2027.</a:t>
            </a:r>
            <a:endParaRPr lang="fr-FR" altLang="fr-FR" sz="2800" dirty="0">
              <a:solidFill>
                <a:schemeClr val="tx1"/>
              </a:solidFill>
              <a:latin typeface="Arial"/>
              <a:cs typeface="Arial"/>
            </a:endParaRPr>
          </a:p>
          <a:p>
            <a:pPr algn="just"/>
            <a:endParaRPr kumimoji="0" lang="fr-FR" sz="3200" b="0" i="0" u="none" strike="noStrike" cap="none" spc="0" normalizeH="0" baseline="0" dirty="0">
              <a:ln>
                <a:noFill/>
              </a:ln>
              <a:solidFill>
                <a:schemeClr val="bg1">
                  <a:lumMod val="50000"/>
                </a:schemeClr>
              </a:solidFill>
              <a:effectLst/>
              <a:uFillTx/>
              <a:sym typeface="Helvetica Neue"/>
            </a:endParaRPr>
          </a:p>
        </p:txBody>
      </p:sp>
      <p:sp>
        <p:nvSpPr>
          <p:cNvPr id="3" name="ZoneTexte 2">
            <a:extLst>
              <a:ext uri="{FF2B5EF4-FFF2-40B4-BE49-F238E27FC236}">
                <a16:creationId xmlns:a16="http://schemas.microsoft.com/office/drawing/2014/main" id="{321C369B-BA6B-4AA2-AC9A-F4D58B940BBB}"/>
              </a:ext>
            </a:extLst>
          </p:cNvPr>
          <p:cNvSpPr txBox="1"/>
          <p:nvPr/>
        </p:nvSpPr>
        <p:spPr>
          <a:xfrm>
            <a:off x="886950" y="7007290"/>
            <a:ext cx="18536734"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a:solidFill>
                  <a:schemeClr val="bg2"/>
                </a:solidFill>
                <a:latin typeface="Arial" panose="020B0604020202020204" pitchFamily="34" charset="0"/>
                <a:cs typeface="Arial" panose="020B0604020202020204" pitchFamily="34" charset="0"/>
              </a:rPr>
              <a:t>Certains éléments de votre déclaration sont </a:t>
            </a:r>
            <a:r>
              <a:rPr lang="fr-FR" sz="3200" err="1">
                <a:solidFill>
                  <a:schemeClr val="bg2"/>
                </a:solidFill>
                <a:latin typeface="Arial" panose="020B0604020202020204" pitchFamily="34" charset="0"/>
                <a:cs typeface="Arial" panose="020B0604020202020204" pitchFamily="34" charset="0"/>
              </a:rPr>
              <a:t>pré-remplis</a:t>
            </a:r>
            <a:r>
              <a:rPr lang="fr-FR" sz="3200">
                <a:solidFill>
                  <a:schemeClr val="bg2"/>
                </a:solidFill>
                <a:latin typeface="Arial" panose="020B0604020202020204" pitchFamily="34" charset="0"/>
                <a:cs typeface="Arial" panose="020B0604020202020204" pitchFamily="34" charset="0"/>
              </a:rPr>
              <a:t> en fonction des éléments </a:t>
            </a:r>
          </a:p>
          <a:p>
            <a:pPr algn="just"/>
            <a:r>
              <a:rPr lang="fr-FR" sz="3200">
                <a:solidFill>
                  <a:schemeClr val="bg2"/>
                </a:solidFill>
                <a:latin typeface="Arial" panose="020B0604020202020204" pitchFamily="34" charset="0"/>
                <a:cs typeface="Arial" panose="020B0604020202020204" pitchFamily="34" charset="0"/>
              </a:rPr>
              <a:t>communiqués par votre CPAM. </a:t>
            </a:r>
          </a:p>
          <a:p>
            <a:pPr algn="just"/>
            <a:r>
              <a:rPr lang="fr-FR" sz="3200">
                <a:solidFill>
                  <a:schemeClr val="bg2"/>
                </a:solidFill>
                <a:latin typeface="Arial" panose="020B0604020202020204" pitchFamily="34" charset="0"/>
                <a:cs typeface="Arial" panose="020B0604020202020204" pitchFamily="34" charset="0"/>
              </a:rPr>
              <a:t>Toutefois, la déclaration pour les remplaçants n’est pas </a:t>
            </a:r>
            <a:r>
              <a:rPr lang="fr-FR" sz="3200" err="1">
                <a:solidFill>
                  <a:schemeClr val="bg2"/>
                </a:solidFill>
                <a:latin typeface="Arial" panose="020B0604020202020204" pitchFamily="34" charset="0"/>
                <a:cs typeface="Arial" panose="020B0604020202020204" pitchFamily="34" charset="0"/>
              </a:rPr>
              <a:t>pré-remplie</a:t>
            </a:r>
            <a:r>
              <a:rPr lang="fr-FR" sz="3200">
                <a:solidFill>
                  <a:schemeClr val="bg2"/>
                </a:solidFill>
                <a:latin typeface="Arial" panose="020B0604020202020204" pitchFamily="34" charset="0"/>
                <a:cs typeface="Arial" panose="020B0604020202020204" pitchFamily="34" charset="0"/>
              </a:rPr>
              <a:t>. </a:t>
            </a:r>
          </a:p>
          <a:p>
            <a:pPr algn="just"/>
            <a:endParaRPr lang="fr-FR" sz="3200">
              <a:solidFill>
                <a:schemeClr val="bg2"/>
              </a:solidFill>
              <a:latin typeface="Arial" panose="020B0604020202020204" pitchFamily="34" charset="0"/>
              <a:cs typeface="Arial" panose="020B0604020202020204" pitchFamily="34" charset="0"/>
            </a:endParaRPr>
          </a:p>
          <a:p>
            <a:pPr algn="just"/>
            <a:r>
              <a:rPr lang="fr-FR" sz="3200">
                <a:solidFill>
                  <a:schemeClr val="bg2"/>
                </a:solidFill>
                <a:latin typeface="Arial" panose="020B0604020202020204" pitchFamily="34" charset="0"/>
                <a:cs typeface="Arial" panose="020B0604020202020204" pitchFamily="34" charset="0"/>
              </a:rPr>
              <a:t>Les données sont transmises à l’Urssaf ainsi qu’à la Carpimko pour le calcul </a:t>
            </a:r>
          </a:p>
          <a:p>
            <a:pPr algn="just"/>
            <a:r>
              <a:rPr lang="fr-FR" sz="3200">
                <a:solidFill>
                  <a:schemeClr val="bg2"/>
                </a:solidFill>
                <a:latin typeface="Arial" panose="020B0604020202020204" pitchFamily="34" charset="0"/>
                <a:cs typeface="Arial" panose="020B0604020202020204" pitchFamily="34" charset="0"/>
              </a:rPr>
              <a:t>de l’ensemble de vos cotisations et contributions sociales. </a:t>
            </a:r>
          </a:p>
          <a:p>
            <a:pPr algn="just"/>
            <a:r>
              <a:rPr lang="fr-FR" sz="3200">
                <a:solidFill>
                  <a:schemeClr val="bg2"/>
                </a:solidFill>
                <a:latin typeface="Arial" panose="020B0604020202020204" pitchFamily="34" charset="0"/>
                <a:cs typeface="Arial" panose="020B0604020202020204" pitchFamily="34" charset="0"/>
              </a:rPr>
              <a:t>La déclaration est à réaliser même si votre revenu est à zéro. </a:t>
            </a:r>
          </a:p>
          <a:p>
            <a:pPr algn="just"/>
            <a:endParaRPr lang="fr-FR" sz="28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60961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27</a:t>
            </a:fld>
            <a:endParaRPr/>
          </a:p>
        </p:txBody>
      </p:sp>
      <p:sp>
        <p:nvSpPr>
          <p:cNvPr id="4" name="ZoneTexte 3">
            <a:extLst>
              <a:ext uri="{FF2B5EF4-FFF2-40B4-BE49-F238E27FC236}">
                <a16:creationId xmlns:a16="http://schemas.microsoft.com/office/drawing/2014/main" id="{65D6F4D4-F2A9-4BB1-ABC0-C116FB367944}"/>
              </a:ext>
            </a:extLst>
          </p:cNvPr>
          <p:cNvSpPr txBox="1"/>
          <p:nvPr/>
        </p:nvSpPr>
        <p:spPr>
          <a:xfrm>
            <a:off x="992235" y="2792946"/>
            <a:ext cx="2145032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a:latin typeface="Arial" panose="020B0604020202020204" pitchFamily="34" charset="0"/>
                <a:cs typeface="Arial" panose="020B0604020202020204" pitchFamily="34" charset="0"/>
              </a:rPr>
              <a:t>Si vos revenus sont inférieurs à certains seuils, vous pouvez être amené à cotiser sur une base annuelle minimale. </a:t>
            </a:r>
          </a:p>
          <a:p>
            <a:pPr algn="just"/>
            <a:r>
              <a:rPr lang="fr-FR" sz="3200">
                <a:latin typeface="Arial" panose="020B0604020202020204" pitchFamily="34" charset="0"/>
                <a:cs typeface="Arial" panose="020B0604020202020204" pitchFamily="34" charset="0"/>
              </a:rPr>
              <a:t>Pour les cotisations retraite complémentaire et invalidité-décès, consultez </a:t>
            </a:r>
            <a:r>
              <a:rPr lang="fr-FR" sz="3200" b="1" u="sng">
                <a:latin typeface="Arial" panose="020B0604020202020204" pitchFamily="34" charset="0"/>
                <a:cs typeface="Arial" panose="020B0604020202020204" pitchFamily="34" charset="0"/>
                <a:hlinkClick r:id="rId2"/>
              </a:rPr>
              <a:t>Carpimko.fr</a:t>
            </a:r>
            <a:endParaRPr lang="fr-FR" sz="3200" b="1">
              <a:latin typeface="Arial" panose="020B0604020202020204" pitchFamily="34" charset="0"/>
              <a:cs typeface="Arial" panose="020B0604020202020204" pitchFamily="34" charset="0"/>
            </a:endParaRPr>
          </a:p>
          <a:p>
            <a:pPr algn="just"/>
            <a:endParaRPr lang="fr-FR" sz="3200">
              <a:solidFill>
                <a:srgbClr val="FF0000"/>
              </a:solidFill>
              <a:latin typeface="Arial" panose="020B0604020202020204" pitchFamily="34" charset="0"/>
              <a:cs typeface="Arial" panose="020B0604020202020204" pitchFamily="34" charset="0"/>
            </a:endParaRPr>
          </a:p>
        </p:txBody>
      </p:sp>
      <p:graphicFrame>
        <p:nvGraphicFramePr>
          <p:cNvPr id="5" name="Tableau 5">
            <a:extLst>
              <a:ext uri="{FF2B5EF4-FFF2-40B4-BE49-F238E27FC236}">
                <a16:creationId xmlns:a16="http://schemas.microsoft.com/office/drawing/2014/main" id="{9D38AA89-EDB4-48E1-8A0F-E091E28978B1}"/>
              </a:ext>
            </a:extLst>
          </p:cNvPr>
          <p:cNvGraphicFramePr>
            <a:graphicFrameLocks noGrp="1"/>
          </p:cNvGraphicFramePr>
          <p:nvPr>
            <p:extLst>
              <p:ext uri="{D42A27DB-BD31-4B8C-83A1-F6EECF244321}">
                <p14:modId xmlns:p14="http://schemas.microsoft.com/office/powerpoint/2010/main" val="1230708920"/>
              </p:ext>
            </p:extLst>
          </p:nvPr>
        </p:nvGraphicFramePr>
        <p:xfrm>
          <a:off x="992235" y="4416409"/>
          <a:ext cx="16256001" cy="2047011"/>
        </p:xfrm>
        <a:graphic>
          <a:graphicData uri="http://schemas.openxmlformats.org/drawingml/2006/table">
            <a:tbl>
              <a:tblPr firstRow="1" bandRow="1">
                <a:tableStyleId>{5940675A-B579-460E-94D1-54222C63F5DA}</a:tableStyleId>
              </a:tblPr>
              <a:tblGrid>
                <a:gridCol w="4708767">
                  <a:extLst>
                    <a:ext uri="{9D8B030D-6E8A-4147-A177-3AD203B41FA5}">
                      <a16:colId xmlns:a16="http://schemas.microsoft.com/office/drawing/2014/main" val="1219415313"/>
                    </a:ext>
                  </a:extLst>
                </a:gridCol>
                <a:gridCol w="4460032">
                  <a:extLst>
                    <a:ext uri="{9D8B030D-6E8A-4147-A177-3AD203B41FA5}">
                      <a16:colId xmlns:a16="http://schemas.microsoft.com/office/drawing/2014/main" val="2310322770"/>
                    </a:ext>
                  </a:extLst>
                </a:gridCol>
                <a:gridCol w="7087202">
                  <a:extLst>
                    <a:ext uri="{9D8B030D-6E8A-4147-A177-3AD203B41FA5}">
                      <a16:colId xmlns:a16="http://schemas.microsoft.com/office/drawing/2014/main" val="2608439103"/>
                    </a:ext>
                  </a:extLst>
                </a:gridCol>
              </a:tblGrid>
              <a:tr h="553491">
                <a:tc>
                  <a:txBody>
                    <a:bodyPr/>
                    <a:lstStyle/>
                    <a:p>
                      <a:pPr>
                        <a:lnSpc>
                          <a:spcPts val="3200"/>
                        </a:lnSpc>
                      </a:pPr>
                      <a:r>
                        <a:rPr lang="fr-FR" sz="2800" b="1" dirty="0">
                          <a:solidFill>
                            <a:schemeClr val="bg2"/>
                          </a:solidFill>
                          <a:latin typeface="Arial"/>
                          <a:cs typeface="Arial"/>
                        </a:rPr>
                        <a:t>Cotisations</a:t>
                      </a:r>
                    </a:p>
                  </a:txBody>
                  <a:tcPr anchor="ctr">
                    <a:solidFill>
                      <a:srgbClr val="FFC000"/>
                    </a:solidFill>
                  </a:tcPr>
                </a:tc>
                <a:tc>
                  <a:txBody>
                    <a:bodyPr/>
                    <a:lstStyle/>
                    <a:p>
                      <a:pPr algn="ctr">
                        <a:lnSpc>
                          <a:spcPts val="3200"/>
                        </a:lnSpc>
                      </a:pPr>
                      <a:r>
                        <a:rPr lang="fr-FR" sz="2800" b="1" dirty="0">
                          <a:solidFill>
                            <a:schemeClr val="bg2"/>
                          </a:solidFill>
                          <a:latin typeface="Arial"/>
                          <a:cs typeface="Arial"/>
                        </a:rPr>
                        <a:t>Base de calcul </a:t>
                      </a:r>
                      <a:endParaRPr lang="fr-FR" sz="2800" b="1">
                        <a:solidFill>
                          <a:schemeClr val="bg2"/>
                        </a:solidFill>
                        <a:latin typeface="Arial" panose="020B0604020202020204" pitchFamily="34" charset="0"/>
                        <a:cs typeface="Arial" panose="020B0604020202020204" pitchFamily="34" charset="0"/>
                      </a:endParaRPr>
                    </a:p>
                  </a:txBody>
                  <a:tcPr anchor="ctr">
                    <a:solidFill>
                      <a:srgbClr val="FFC000"/>
                    </a:solidFill>
                  </a:tcPr>
                </a:tc>
                <a:tc>
                  <a:txBody>
                    <a:bodyPr/>
                    <a:lstStyle/>
                    <a:p>
                      <a:pPr algn="ctr">
                        <a:lnSpc>
                          <a:spcPts val="3200"/>
                        </a:lnSpc>
                      </a:pPr>
                      <a:r>
                        <a:rPr lang="fr-FR" sz="2800" b="1" dirty="0">
                          <a:solidFill>
                            <a:schemeClr val="bg2"/>
                          </a:solidFill>
                          <a:latin typeface="Arial"/>
                          <a:cs typeface="Arial"/>
                        </a:rPr>
                        <a:t>Montant minimal annuel des cotisations </a:t>
                      </a:r>
                      <a:endParaRPr lang="fr-FR" sz="2800" b="1">
                        <a:solidFill>
                          <a:schemeClr val="bg2"/>
                        </a:solidFill>
                        <a:latin typeface="Arial" panose="020B0604020202020204" pitchFamily="34" charset="0"/>
                        <a:cs typeface="Arial" panose="020B0604020202020204" pitchFamily="34" charset="0"/>
                      </a:endParaRPr>
                    </a:p>
                  </a:txBody>
                  <a:tcPr anchor="ctr">
                    <a:solidFill>
                      <a:srgbClr val="FFC000"/>
                    </a:solidFill>
                  </a:tcPr>
                </a:tc>
                <a:extLst>
                  <a:ext uri="{0D108BD9-81ED-4DB2-BD59-A6C34878D82A}">
                    <a16:rowId xmlns:a16="http://schemas.microsoft.com/office/drawing/2014/main" val="3385784039"/>
                  </a:ext>
                </a:extLst>
              </a:tr>
              <a:tr h="370840">
                <a:tc>
                  <a:txBody>
                    <a:bodyPr/>
                    <a:lstStyle/>
                    <a:p>
                      <a:pPr>
                        <a:lnSpc>
                          <a:spcPts val="3200"/>
                        </a:lnSpc>
                      </a:pPr>
                      <a:r>
                        <a:rPr lang="fr-FR" sz="2800" dirty="0">
                          <a:solidFill>
                            <a:schemeClr val="bg2"/>
                          </a:solidFill>
                          <a:latin typeface="Arial"/>
                          <a:cs typeface="Arial"/>
                        </a:rPr>
                        <a:t>Retraite de base Carpimko</a:t>
                      </a:r>
                    </a:p>
                  </a:txBody>
                  <a:tcPr anchor="ctr"/>
                </a:tc>
                <a:tc>
                  <a:txBody>
                    <a:bodyPr/>
                    <a:lstStyle/>
                    <a:p>
                      <a:pPr algn="ctr">
                        <a:lnSpc>
                          <a:spcPts val="3200"/>
                        </a:lnSpc>
                      </a:pPr>
                      <a:r>
                        <a:rPr lang="fr-FR" sz="2800" dirty="0">
                          <a:solidFill>
                            <a:schemeClr val="bg2"/>
                          </a:solidFill>
                          <a:latin typeface="Arial"/>
                          <a:cs typeface="Arial"/>
                        </a:rPr>
                        <a:t>5 346 € </a:t>
                      </a:r>
                      <a:endParaRPr lang="fr-FR" dirty="0">
                        <a:solidFill>
                          <a:schemeClr val="bg2"/>
                        </a:solidFill>
                      </a:endParaRPr>
                    </a:p>
                  </a:txBody>
                  <a:tcPr anchor="ctr"/>
                </a:tc>
                <a:tc>
                  <a:txBody>
                    <a:bodyPr/>
                    <a:lstStyle/>
                    <a:p>
                      <a:pPr algn="ctr">
                        <a:lnSpc>
                          <a:spcPts val="3200"/>
                        </a:lnSpc>
                      </a:pPr>
                      <a:r>
                        <a:rPr lang="fr-FR" sz="2800" dirty="0">
                          <a:solidFill>
                            <a:schemeClr val="bg2"/>
                          </a:solidFill>
                          <a:latin typeface="Arial"/>
                          <a:cs typeface="Arial"/>
                        </a:rPr>
                        <a:t>540 € </a:t>
                      </a:r>
                      <a:r>
                        <a:rPr lang="fr-FR" sz="2800" baseline="30000" dirty="0">
                          <a:solidFill>
                            <a:schemeClr val="bg2"/>
                          </a:solidFill>
                          <a:latin typeface="Arial"/>
                          <a:cs typeface="Arial"/>
                        </a:rPr>
                        <a:t>(1) </a:t>
                      </a:r>
                      <a:endParaRPr lang="fr-FR" sz="2800" baseline="30000"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63400458"/>
                  </a:ext>
                </a:extLst>
              </a:tr>
              <a:tr h="370840">
                <a:tc>
                  <a:txBody>
                    <a:bodyPr/>
                    <a:lstStyle/>
                    <a:p>
                      <a:pPr>
                        <a:lnSpc>
                          <a:spcPts val="3200"/>
                        </a:lnSpc>
                      </a:pPr>
                      <a:r>
                        <a:rPr lang="fr-FR" sz="2800" dirty="0">
                          <a:latin typeface="Arial"/>
                          <a:cs typeface="Arial"/>
                        </a:rPr>
                        <a:t>Indemnités journalières</a:t>
                      </a:r>
                    </a:p>
                  </a:txBody>
                  <a:tcPr anchor="ctr"/>
                </a:tc>
                <a:tc>
                  <a:txBody>
                    <a:bodyPr/>
                    <a:lstStyle/>
                    <a:p>
                      <a:pPr algn="ctr">
                        <a:lnSpc>
                          <a:spcPts val="3200"/>
                        </a:lnSpc>
                      </a:pPr>
                      <a:r>
                        <a:rPr lang="fr-FR" sz="2800" dirty="0">
                          <a:solidFill>
                            <a:schemeClr val="bg2"/>
                          </a:solidFill>
                          <a:latin typeface="Arial"/>
                          <a:cs typeface="Arial"/>
                        </a:rPr>
                        <a:t>18 840 €</a:t>
                      </a:r>
                    </a:p>
                  </a:txBody>
                  <a:tcPr anchor="ctr"/>
                </a:tc>
                <a:tc>
                  <a:txBody>
                    <a:bodyPr/>
                    <a:lstStyle/>
                    <a:p>
                      <a:pPr algn="ctr">
                        <a:lnSpc>
                          <a:spcPts val="3200"/>
                        </a:lnSpc>
                      </a:pPr>
                      <a:r>
                        <a:rPr lang="fr-FR" sz="2800" dirty="0">
                          <a:solidFill>
                            <a:schemeClr val="bg2"/>
                          </a:solidFill>
                          <a:latin typeface="Arial"/>
                          <a:cs typeface="Arial"/>
                        </a:rPr>
                        <a:t>57 €</a:t>
                      </a:r>
                    </a:p>
                  </a:txBody>
                  <a:tcPr anchor="ctr"/>
                </a:tc>
                <a:extLst>
                  <a:ext uri="{0D108BD9-81ED-4DB2-BD59-A6C34878D82A}">
                    <a16:rowId xmlns:a16="http://schemas.microsoft.com/office/drawing/2014/main" val="3443737043"/>
                  </a:ext>
                </a:extLst>
              </a:tr>
              <a:tr h="370840">
                <a:tc>
                  <a:txBody>
                    <a:bodyPr/>
                    <a:lstStyle/>
                    <a:p>
                      <a:pPr>
                        <a:lnSpc>
                          <a:spcPts val="3200"/>
                        </a:lnSpc>
                      </a:pPr>
                      <a:r>
                        <a:rPr lang="fr-FR" sz="2800" dirty="0">
                          <a:latin typeface="Arial"/>
                          <a:cs typeface="Arial"/>
                        </a:rPr>
                        <a:t>Formation professionnelle </a:t>
                      </a:r>
                      <a:endParaRPr lang="fr-FR" sz="2800">
                        <a:latin typeface="Arial" panose="020B0604020202020204" pitchFamily="34" charset="0"/>
                        <a:cs typeface="Arial" panose="020B0604020202020204" pitchFamily="34" charset="0"/>
                      </a:endParaRPr>
                    </a:p>
                  </a:txBody>
                  <a:tcPr anchor="ctr"/>
                </a:tc>
                <a:tc>
                  <a:txBody>
                    <a:bodyPr/>
                    <a:lstStyle/>
                    <a:p>
                      <a:pPr algn="ctr">
                        <a:lnSpc>
                          <a:spcPts val="3200"/>
                        </a:lnSpc>
                      </a:pPr>
                      <a:r>
                        <a:rPr lang="fr-FR" sz="2800" dirty="0">
                          <a:solidFill>
                            <a:schemeClr val="bg2"/>
                          </a:solidFill>
                          <a:latin typeface="Arial"/>
                          <a:cs typeface="Arial"/>
                        </a:rPr>
                        <a:t>47 100 € </a:t>
                      </a:r>
                      <a:endParaRPr lang="fr-FR" sz="2800" dirty="0">
                        <a:solidFill>
                          <a:schemeClr val="bg2"/>
                        </a:solidFill>
                        <a:latin typeface="Arial" panose="020B0604020202020204" pitchFamily="34" charset="0"/>
                        <a:cs typeface="Arial" panose="020B0604020202020204" pitchFamily="34" charset="0"/>
                      </a:endParaRPr>
                    </a:p>
                  </a:txBody>
                  <a:tcPr anchor="ctr"/>
                </a:tc>
                <a:tc>
                  <a:txBody>
                    <a:bodyPr/>
                    <a:lstStyle/>
                    <a:p>
                      <a:pPr algn="ctr">
                        <a:lnSpc>
                          <a:spcPts val="3200"/>
                        </a:lnSpc>
                      </a:pPr>
                      <a:r>
                        <a:rPr lang="fr-FR" sz="2800" dirty="0">
                          <a:solidFill>
                            <a:schemeClr val="bg2"/>
                          </a:solidFill>
                          <a:latin typeface="Arial"/>
                          <a:cs typeface="Arial"/>
                        </a:rPr>
                        <a:t>118 €</a:t>
                      </a:r>
                    </a:p>
                  </a:txBody>
                  <a:tcPr anchor="ctr"/>
                </a:tc>
                <a:extLst>
                  <a:ext uri="{0D108BD9-81ED-4DB2-BD59-A6C34878D82A}">
                    <a16:rowId xmlns:a16="http://schemas.microsoft.com/office/drawing/2014/main" val="577362637"/>
                  </a:ext>
                </a:extLst>
              </a:tr>
            </a:tbl>
          </a:graphicData>
        </a:graphic>
      </p:graphicFrame>
      <p:sp>
        <p:nvSpPr>
          <p:cNvPr id="7" name="ZoneTexte 6">
            <a:extLst>
              <a:ext uri="{FF2B5EF4-FFF2-40B4-BE49-F238E27FC236}">
                <a16:creationId xmlns:a16="http://schemas.microsoft.com/office/drawing/2014/main" id="{179C21C9-727C-40BD-BD8E-CC4A6F29A446}"/>
              </a:ext>
            </a:extLst>
          </p:cNvPr>
          <p:cNvSpPr txBox="1"/>
          <p:nvPr/>
        </p:nvSpPr>
        <p:spPr>
          <a:xfrm>
            <a:off x="992235" y="6913363"/>
            <a:ext cx="16256001"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AutoNum type="arabicParenBoth"/>
            </a:pPr>
            <a:r>
              <a:rPr lang="fr-FR" dirty="0">
                <a:latin typeface="Arial" panose="020B0604020202020204" pitchFamily="34" charset="0"/>
                <a:cs typeface="Arial" panose="020B0604020202020204" pitchFamily="34" charset="0"/>
              </a:rPr>
              <a:t> Ce montant permet de valider trois trimestres de retraite de base.</a:t>
            </a:r>
          </a:p>
          <a:p>
            <a:pPr algn="l"/>
            <a:endParaRPr lang="fr-FR" sz="3200" dirty="0">
              <a:latin typeface="Arial" panose="020B0604020202020204" pitchFamily="34" charset="0"/>
              <a:cs typeface="Arial" panose="020B0604020202020204" pitchFamily="34" charset="0"/>
            </a:endParaRPr>
          </a:p>
        </p:txBody>
      </p:sp>
      <p:sp>
        <p:nvSpPr>
          <p:cNvPr id="8" name="Titre de section">
            <a:extLst>
              <a:ext uri="{FF2B5EF4-FFF2-40B4-BE49-F238E27FC236}">
                <a16:creationId xmlns:a16="http://schemas.microsoft.com/office/drawing/2014/main" id="{49392F29-A80A-42E5-B3D6-30B354FF994B}"/>
              </a:ext>
            </a:extLst>
          </p:cNvPr>
          <p:cNvSpPr txBox="1">
            <a:spLocks noGrp="1"/>
          </p:cNvSpPr>
          <p:nvPr>
            <p:ph type="title"/>
          </p:nvPr>
        </p:nvSpPr>
        <p:spPr>
          <a:xfrm>
            <a:off x="882094" y="1778570"/>
            <a:ext cx="15905502" cy="1191601"/>
          </a:xfrm>
          <a:prstGeom prst="rect">
            <a:avLst/>
          </a:prstGeom>
          <a:solidFill>
            <a:srgbClr val="FFFFFF"/>
          </a:solidFill>
        </p:spPr>
        <p:txBody>
          <a:bodyPr>
            <a:noAutofit/>
          </a:bodyPr>
          <a:lstStyle/>
          <a:p>
            <a:r>
              <a:rPr lang="fr-FR" sz="5400">
                <a:latin typeface="Arial" panose="020B0604020202020204" pitchFamily="34" charset="0"/>
                <a:cs typeface="Arial" panose="020B0604020202020204" pitchFamily="34" charset="0"/>
              </a:rPr>
              <a:t>Cotisations minimales</a:t>
            </a:r>
            <a:br>
              <a:rPr lang="fr-FR" sz="4400">
                <a:latin typeface="Calibri" panose="020F0502020204030204" pitchFamily="34" charset="0"/>
                <a:cs typeface="Calibri" panose="020F0502020204030204" pitchFamily="34" charset="0"/>
              </a:rPr>
            </a:br>
            <a:endParaRPr lang="fr-FR" sz="3200" b="0" spc="0">
              <a:solidFill>
                <a:schemeClr val="bg2"/>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64B59D17-5BF3-44D8-A3DB-76F5D07A472B}"/>
              </a:ext>
            </a:extLst>
          </p:cNvPr>
          <p:cNvSpPr txBox="1"/>
          <p:nvPr/>
        </p:nvSpPr>
        <p:spPr>
          <a:xfrm>
            <a:off x="882094" y="7853111"/>
            <a:ext cx="14015850" cy="4873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400" b="1" spc="-200" dirty="0">
                <a:solidFill>
                  <a:srgbClr val="306EC7"/>
                </a:solidFill>
                <a:latin typeface="Arial" panose="020B0604020202020204" pitchFamily="34" charset="0"/>
                <a:cs typeface="Arial" panose="020B0604020202020204" pitchFamily="34" charset="0"/>
                <a:sym typeface="Arial"/>
              </a:rPr>
              <a:t>Dispense de cotisations</a:t>
            </a:r>
          </a:p>
          <a:p>
            <a:pPr algn="l"/>
            <a:endParaRPr lang="fr-FR" sz="3200" dirty="0">
              <a:latin typeface="Arial" panose="020B0604020202020204" pitchFamily="34" charset="0"/>
              <a:cs typeface="Arial" panose="020B0604020202020204" pitchFamily="34" charset="0"/>
            </a:endParaRPr>
          </a:p>
          <a:p>
            <a:pPr algn="l"/>
            <a:r>
              <a:rPr lang="fr-FR" sz="3200" b="1" dirty="0">
                <a:latin typeface="Arial" panose="020B0604020202020204" pitchFamily="34" charset="0"/>
                <a:cs typeface="Arial" panose="020B0604020202020204" pitchFamily="34" charset="0"/>
              </a:rPr>
              <a:t>Vous avez une incapacité d'exercice de plus de 6 mois. </a:t>
            </a:r>
            <a:r>
              <a:rPr lang="fr-FR" sz="3200" dirty="0">
                <a:latin typeface="Arial" panose="020B0604020202020204" pitchFamily="34" charset="0"/>
                <a:cs typeface="Arial" panose="020B0604020202020204" pitchFamily="34" charset="0"/>
              </a:rPr>
              <a:t>Vous pouvez être exonéré de la cotisation retraite. Contactez la </a:t>
            </a:r>
            <a:r>
              <a:rPr lang="fr-FR" sz="3200" b="1" dirty="0">
                <a:latin typeface="Arial" panose="020B0604020202020204" pitchFamily="34" charset="0"/>
                <a:cs typeface="Arial" panose="020B0604020202020204" pitchFamily="34" charset="0"/>
                <a:hlinkClick r:id="rId3"/>
              </a:rPr>
              <a:t>Carpimko</a:t>
            </a:r>
            <a:endParaRPr lang="fr-FR" sz="3200" b="1" dirty="0">
              <a:latin typeface="Arial" panose="020B0604020202020204" pitchFamily="34" charset="0"/>
              <a:cs typeface="Arial" panose="020B0604020202020204" pitchFamily="34" charset="0"/>
            </a:endParaRPr>
          </a:p>
          <a:p>
            <a:pPr algn="l"/>
            <a:endParaRPr lang="fr-FR" sz="3200" dirty="0">
              <a:latin typeface="Arial" panose="020B0604020202020204" pitchFamily="34" charset="0"/>
              <a:cs typeface="Arial" panose="020B0604020202020204" pitchFamily="34" charset="0"/>
            </a:endParaRPr>
          </a:p>
          <a:p>
            <a:pPr algn="l"/>
            <a:r>
              <a:rPr lang="fr-FR" sz="3200" dirty="0">
                <a:latin typeface="Arial" panose="020B0604020202020204" pitchFamily="34" charset="0"/>
                <a:cs typeface="Arial" panose="020B0604020202020204" pitchFamily="34" charset="0"/>
              </a:rPr>
              <a:t>Dans le cadre de faibles revenus, vous pouvez obtenir des dispenses de cotisations auprès de la </a:t>
            </a:r>
            <a:r>
              <a:rPr lang="fr-FR" sz="3200" b="1" dirty="0">
                <a:latin typeface="Arial" panose="020B0604020202020204" pitchFamily="34" charset="0"/>
                <a:cs typeface="Arial" panose="020B0604020202020204" pitchFamily="34" charset="0"/>
                <a:hlinkClick r:id="rId3"/>
              </a:rPr>
              <a:t>Carpimko</a:t>
            </a:r>
            <a:endParaRPr lang="fr-FR" sz="3200" b="1" dirty="0">
              <a:latin typeface="Arial" panose="020B0604020202020204" pitchFamily="34" charset="0"/>
              <a:cs typeface="Arial" panose="020B0604020202020204" pitchFamily="34" charset="0"/>
            </a:endParaRPr>
          </a:p>
          <a:p>
            <a:pPr algn="l"/>
            <a:endParaRPr lang="fr-FR" sz="3200" dirty="0">
              <a:latin typeface="Arial" panose="020B0604020202020204" pitchFamily="34" charset="0"/>
              <a:cs typeface="Arial" panose="020B0604020202020204" pitchFamily="34" charset="0"/>
            </a:endParaRPr>
          </a:p>
          <a:p>
            <a:pPr algn="l"/>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13146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0" name="Titre de section"/>
          <p:cNvSpPr txBox="1">
            <a:spLocks noGrp="1"/>
          </p:cNvSpPr>
          <p:nvPr>
            <p:ph type="title"/>
          </p:nvPr>
        </p:nvSpPr>
        <p:spPr>
          <a:xfrm>
            <a:off x="882094" y="1792927"/>
            <a:ext cx="15266271" cy="1864659"/>
          </a:xfrm>
          <a:prstGeom prst="rect">
            <a:avLst/>
          </a:prstGeom>
          <a:solidFill>
            <a:srgbClr val="FFFFFF"/>
          </a:solidFill>
        </p:spPr>
        <p:txBody>
          <a:bodyPr anchor="t">
            <a:normAutofit/>
          </a:bodyPr>
          <a:lstStyle/>
          <a:p>
            <a:r>
              <a:rPr lang="fr-FR" altLang="fr-FR" sz="6000">
                <a:latin typeface="Arial" panose="020B0604020202020204" pitchFamily="34" charset="0"/>
                <a:cs typeface="Arial" panose="020B0604020202020204" pitchFamily="34" charset="0"/>
              </a:rPr>
              <a:t>Les simulations</a:t>
            </a:r>
            <a:br>
              <a:rPr lang="fr-FR" sz="3600">
                <a:latin typeface="Calibri" panose="020F0502020204030204" pitchFamily="34" charset="0"/>
                <a:cs typeface="Calibri" panose="020F0502020204030204" pitchFamily="34" charset="0"/>
              </a:rPr>
            </a:br>
            <a:endParaRPr lang="fr-FR" sz="3600" b="0" spc="0">
              <a:solidFill>
                <a:schemeClr val="bg2"/>
              </a:solidFill>
              <a:latin typeface="Arial" panose="020B0604020202020204" pitchFamily="34" charset="0"/>
              <a:cs typeface="Arial" panose="020B0604020202020204" pitchFamily="34" charset="0"/>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28</a:t>
            </a:fld>
            <a:endParaRPr/>
          </a:p>
        </p:txBody>
      </p:sp>
      <p:sp>
        <p:nvSpPr>
          <p:cNvPr id="2" name="ZoneTexte 1">
            <a:extLst>
              <a:ext uri="{FF2B5EF4-FFF2-40B4-BE49-F238E27FC236}">
                <a16:creationId xmlns:a16="http://schemas.microsoft.com/office/drawing/2014/main" id="{FE73046E-C850-43AE-90D8-B42F9B33B038}"/>
              </a:ext>
            </a:extLst>
          </p:cNvPr>
          <p:cNvSpPr txBox="1"/>
          <p:nvPr/>
        </p:nvSpPr>
        <p:spPr>
          <a:xfrm>
            <a:off x="882094" y="3776217"/>
            <a:ext cx="1825534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endParaRPr lang="fr-FR" b="1">
              <a:latin typeface="Calibri" panose="020F0502020204030204" pitchFamily="34" charset="0"/>
              <a:cs typeface="Calibri" panose="020F0502020204030204" pitchFamily="34" charset="0"/>
            </a:endParaRP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3" name="ZoneTexte 2">
            <a:extLst>
              <a:ext uri="{FF2B5EF4-FFF2-40B4-BE49-F238E27FC236}">
                <a16:creationId xmlns:a16="http://schemas.microsoft.com/office/drawing/2014/main" id="{321C369B-BA6B-4AA2-AC9A-F4D58B940BBB}"/>
              </a:ext>
            </a:extLst>
          </p:cNvPr>
          <p:cNvSpPr txBox="1"/>
          <p:nvPr/>
        </p:nvSpPr>
        <p:spPr>
          <a:xfrm>
            <a:off x="12342861" y="4469455"/>
            <a:ext cx="721303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4800" b="1" dirty="0">
                <a:latin typeface="Calibri" panose="020F0502020204030204" pitchFamily="34" charset="0"/>
                <a:cs typeface="Calibri" panose="020F0502020204030204" pitchFamily="34" charset="0"/>
                <a:hlinkClick r:id="rId4"/>
              </a:rPr>
              <a:t>Simulateur de cotisations </a:t>
            </a:r>
            <a:endParaRPr lang="fr-FR" sz="4800" b="1" dirty="0">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109CAF5F-C7EB-4321-A0DB-0C174FCA2759}"/>
              </a:ext>
            </a:extLst>
          </p:cNvPr>
          <p:cNvSpPr txBox="1"/>
          <p:nvPr/>
        </p:nvSpPr>
        <p:spPr>
          <a:xfrm>
            <a:off x="882094" y="8696957"/>
            <a:ext cx="13966967"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eaLnBrk="1" hangingPunct="1"/>
            <a:r>
              <a:rPr lang="fr-FR" altLang="fr-FR" sz="3200" dirty="0">
                <a:solidFill>
                  <a:schemeClr val="tx1"/>
                </a:solidFill>
                <a:latin typeface="Arial" panose="020B0604020202020204" pitchFamily="34" charset="0"/>
                <a:cs typeface="Arial" panose="020B0604020202020204" pitchFamily="34" charset="0"/>
              </a:rPr>
              <a:t>Vous pouvez à tout moment demander la révision de vos cotisations provisionnelles sur un </a:t>
            </a:r>
            <a:r>
              <a:rPr lang="fr-FR" altLang="fr-FR" sz="3200" b="1" dirty="0">
                <a:solidFill>
                  <a:schemeClr val="bg2"/>
                </a:solidFill>
                <a:latin typeface="Arial" panose="020B0604020202020204" pitchFamily="34" charset="0"/>
                <a:cs typeface="Arial" panose="020B0604020202020204" pitchFamily="34" charset="0"/>
              </a:rPr>
              <a:t>revenu estimé</a:t>
            </a:r>
            <a:r>
              <a:rPr lang="fr-FR" altLang="fr-FR" sz="3200" b="1" dirty="0">
                <a:solidFill>
                  <a:schemeClr val="accent1"/>
                </a:solidFill>
                <a:latin typeface="Arial" panose="020B0604020202020204" pitchFamily="34" charset="0"/>
                <a:cs typeface="Arial" panose="020B0604020202020204" pitchFamily="34" charset="0"/>
              </a:rPr>
              <a:t> </a:t>
            </a:r>
            <a:r>
              <a:rPr lang="fr-FR" altLang="fr-FR" sz="3200" dirty="0">
                <a:solidFill>
                  <a:schemeClr val="tx1"/>
                </a:solidFill>
                <a:latin typeface="Arial" panose="020B0604020202020204" pitchFamily="34" charset="0"/>
                <a:cs typeface="Arial" panose="020B0604020202020204" pitchFamily="34" charset="0"/>
              </a:rPr>
              <a:t>à la </a:t>
            </a:r>
            <a:r>
              <a:rPr lang="fr-FR" altLang="fr-FR" sz="3200" b="1" dirty="0">
                <a:solidFill>
                  <a:schemeClr val="tx1"/>
                </a:solidFill>
                <a:latin typeface="Arial" panose="020B0604020202020204" pitchFamily="34" charset="0"/>
                <a:cs typeface="Arial" panose="020B0604020202020204" pitchFamily="34" charset="0"/>
              </a:rPr>
              <a:t>baisse</a:t>
            </a:r>
            <a:r>
              <a:rPr lang="fr-FR" altLang="fr-FR" sz="3200" dirty="0">
                <a:solidFill>
                  <a:schemeClr val="tx1"/>
                </a:solidFill>
                <a:latin typeface="Arial" panose="020B0604020202020204" pitchFamily="34" charset="0"/>
                <a:cs typeface="Arial" panose="020B0604020202020204" pitchFamily="34" charset="0"/>
              </a:rPr>
              <a:t> ou à la </a:t>
            </a:r>
            <a:r>
              <a:rPr lang="fr-FR" altLang="fr-FR" sz="3200" b="1" dirty="0">
                <a:solidFill>
                  <a:schemeClr val="tx1"/>
                </a:solidFill>
                <a:latin typeface="Arial" panose="020B0604020202020204" pitchFamily="34" charset="0"/>
                <a:cs typeface="Arial" panose="020B0604020202020204" pitchFamily="34" charset="0"/>
              </a:rPr>
              <a:t>hausse</a:t>
            </a:r>
            <a:r>
              <a:rPr lang="fr-FR" altLang="fr-FR" sz="3200" dirty="0">
                <a:solidFill>
                  <a:schemeClr val="tx1"/>
                </a:solidFill>
                <a:latin typeface="Arial" panose="020B0604020202020204" pitchFamily="34" charset="0"/>
                <a:cs typeface="Arial" panose="020B0604020202020204" pitchFamily="34" charset="0"/>
              </a:rPr>
              <a:t> par rapport à la base de calcul ou en fonction du revenu de l’année N-1.</a:t>
            </a:r>
          </a:p>
          <a:p>
            <a:pPr algn="just" eaLnBrk="1" hangingPunct="1"/>
            <a:endParaRPr lang="fr-FR" altLang="fr-FR" sz="3200" dirty="0">
              <a:solidFill>
                <a:schemeClr val="tx1"/>
              </a:solidFill>
              <a:latin typeface="Arial" panose="020B0604020202020204" pitchFamily="34" charset="0"/>
              <a:cs typeface="Arial" panose="020B0604020202020204" pitchFamily="34" charset="0"/>
            </a:endParaRPr>
          </a:p>
          <a:p>
            <a:pPr algn="just" eaLnBrk="1" hangingPunct="1"/>
            <a:endParaRPr lang="fr-FR" altLang="fr-FR" sz="3200" dirty="0">
              <a:solidFill>
                <a:schemeClr val="tx1"/>
              </a:solidFill>
              <a:latin typeface="Arial" panose="020B0604020202020204" pitchFamily="34" charset="0"/>
              <a:cs typeface="Arial" panose="020B0604020202020204" pitchFamily="34" charset="0"/>
            </a:endParaRPr>
          </a:p>
          <a:p>
            <a:pPr algn="just" hangingPunct="1"/>
            <a:r>
              <a:rPr lang="fr-FR" altLang="fr-FR" sz="3200" dirty="0">
                <a:solidFill>
                  <a:schemeClr val="tx1"/>
                </a:solidFill>
                <a:latin typeface="Arial" panose="020B0604020202020204" pitchFamily="34" charset="0"/>
                <a:cs typeface="Arial" panose="020B0604020202020204" pitchFamily="34" charset="0"/>
              </a:rPr>
              <a:t>Pour en savoir plus : </a:t>
            </a:r>
            <a:r>
              <a:rPr lang="fr-FR" sz="3200" b="1" dirty="0">
                <a:ea typeface="+mj-lt"/>
                <a:cs typeface="+mj-lt"/>
                <a:hlinkClick r:id="rId5"/>
              </a:rPr>
              <a:t>urssaf.fr </a:t>
            </a:r>
            <a:r>
              <a:rPr lang="fr-FR" altLang="fr-FR" sz="3200" b="1" dirty="0">
                <a:solidFill>
                  <a:schemeClr val="bg2"/>
                </a:solidFill>
                <a:latin typeface="Arial"/>
                <a:cs typeface="Arial"/>
                <a:hlinkClick r:id="rId5"/>
              </a:rPr>
              <a:t> </a:t>
            </a:r>
            <a:endParaRPr lang="fr-FR" altLang="fr-FR" sz="3200" b="1" dirty="0">
              <a:solidFill>
                <a:schemeClr val="bg2"/>
              </a:solidFill>
              <a:latin typeface="Arial" panose="020B0604020202020204" pitchFamily="34" charset="0"/>
              <a:cs typeface="Arial" panose="020B0604020202020204" pitchFamily="34" charset="0"/>
            </a:endParaRPr>
          </a:p>
          <a:p>
            <a:pPr algn="l" hangingPunct="1"/>
            <a:r>
              <a:rPr lang="fr-FR" altLang="fr-FR" sz="3200" dirty="0">
                <a:solidFill>
                  <a:schemeClr val="tx1"/>
                </a:solidFill>
                <a:latin typeface="Arial"/>
                <a:cs typeface="Arial"/>
              </a:rPr>
              <a:t>Vous pouvez effectuer la demande sur </a:t>
            </a:r>
            <a:r>
              <a:rPr lang="fr-FR" altLang="fr-FR" sz="3200" b="1" dirty="0">
                <a:solidFill>
                  <a:schemeClr val="tx1"/>
                </a:solidFill>
                <a:latin typeface="Arial"/>
                <a:cs typeface="Arial"/>
                <a:hlinkClick r:id="rId6"/>
              </a:rPr>
              <a:t>urssaf.fr/Votre espace</a:t>
            </a:r>
            <a:endParaRPr kumimoji="0" lang="fr-FR" sz="2400" b="1" i="0" u="none" strike="noStrike" cap="none" spc="0" normalizeH="0" baseline="0" dirty="0">
              <a:ln>
                <a:noFill/>
              </a:ln>
              <a:solidFill>
                <a:schemeClr val="tx1"/>
              </a:solidFill>
              <a:effectLst/>
              <a:uFillTx/>
              <a:latin typeface="Arial"/>
              <a:cs typeface="Arial"/>
              <a:sym typeface="Helvetica Neue"/>
            </a:endParaRPr>
          </a:p>
        </p:txBody>
      </p:sp>
      <p:sp>
        <p:nvSpPr>
          <p:cNvPr id="8" name="ZoneTexte 7">
            <a:extLst>
              <a:ext uri="{FF2B5EF4-FFF2-40B4-BE49-F238E27FC236}">
                <a16:creationId xmlns:a16="http://schemas.microsoft.com/office/drawing/2014/main" id="{2B07687A-92CD-4D34-8571-362875B56F8F}"/>
              </a:ext>
            </a:extLst>
          </p:cNvPr>
          <p:cNvSpPr txBox="1"/>
          <p:nvPr/>
        </p:nvSpPr>
        <p:spPr>
          <a:xfrm>
            <a:off x="13021340" y="5686364"/>
            <a:ext cx="585607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eaLnBrk="1" hangingPunct="1"/>
            <a:r>
              <a:rPr lang="fr-FR" altLang="fr-FR" sz="3200" b="1">
                <a:solidFill>
                  <a:schemeClr val="tx1"/>
                </a:solidFill>
                <a:latin typeface="Arial" panose="020B0604020202020204" pitchFamily="34" charset="0"/>
                <a:cs typeface="Arial" panose="020B0604020202020204" pitchFamily="34" charset="0"/>
              </a:rPr>
              <a:t>Infirmier libéral</a:t>
            </a:r>
            <a:endParaRPr kumimoji="0" lang="fr-FR" sz="2400" b="1" i="0" u="none" strike="noStrike" cap="none" spc="0" normalizeH="0" baseline="0">
              <a:ln>
                <a:noFill/>
              </a:ln>
              <a:solidFill>
                <a:srgbClr val="5E5E5E"/>
              </a:solidFill>
              <a:effectLst/>
              <a:uFillTx/>
              <a:latin typeface="Arial" panose="020B0604020202020204" pitchFamily="34" charset="0"/>
              <a:cs typeface="Arial" panose="020B0604020202020204" pitchFamily="34" charset="0"/>
              <a:sym typeface="Helvetica Neue"/>
            </a:endParaRPr>
          </a:p>
        </p:txBody>
      </p:sp>
      <p:pic>
        <p:nvPicPr>
          <p:cNvPr id="7" name="Image 6">
            <a:extLst>
              <a:ext uri="{FF2B5EF4-FFF2-40B4-BE49-F238E27FC236}">
                <a16:creationId xmlns:a16="http://schemas.microsoft.com/office/drawing/2014/main" id="{D146292F-1756-CBD2-756B-8303D2FA8388}"/>
              </a:ext>
            </a:extLst>
          </p:cNvPr>
          <p:cNvPicPr>
            <a:picLocks noChangeAspect="1"/>
          </p:cNvPicPr>
          <p:nvPr/>
        </p:nvPicPr>
        <p:blipFill>
          <a:blip r:embed="rId7"/>
          <a:stretch>
            <a:fillRect/>
          </a:stretch>
        </p:blipFill>
        <p:spPr>
          <a:xfrm>
            <a:off x="1311412" y="2697119"/>
            <a:ext cx="10993462" cy="5451799"/>
          </a:xfrm>
          <a:prstGeom prst="rect">
            <a:avLst/>
          </a:prstGeom>
        </p:spPr>
      </p:pic>
    </p:spTree>
    <p:extLst>
      <p:ext uri="{BB962C8B-B14F-4D97-AF65-F5344CB8AC3E}">
        <p14:creationId xmlns:p14="http://schemas.microsoft.com/office/powerpoint/2010/main" val="3124895548"/>
      </p:ext>
    </p:extLst>
  </p:cSld>
  <p:clrMapOvr>
    <a:overrideClrMapping bg1="lt1" tx1="dk1" bg2="lt2" tx2="dk2" accent1="accent1" accent2="accent2" accent3="accent3" accent4="accent4" accent5="accent5" accent6="accent6" hlink="hlink" folHlink="folHlink"/>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29</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4" name="ZoneTexte 3">
            <a:extLst>
              <a:ext uri="{FF2B5EF4-FFF2-40B4-BE49-F238E27FC236}">
                <a16:creationId xmlns:a16="http://schemas.microsoft.com/office/drawing/2014/main" id="{65D6F4D4-F2A9-4BB1-ABC0-C116FB367944}"/>
              </a:ext>
            </a:extLst>
          </p:cNvPr>
          <p:cNvSpPr txBox="1"/>
          <p:nvPr/>
        </p:nvSpPr>
        <p:spPr>
          <a:xfrm>
            <a:off x="1046598" y="5752790"/>
            <a:ext cx="15306276"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srgbClr val="306EC7"/>
                </a:solidFill>
                <a:effectLst/>
                <a:uLnTx/>
                <a:uFillTx/>
                <a:latin typeface="Arial" panose="020B0604020202020204" pitchFamily="34" charset="0"/>
                <a:cs typeface="Arial" panose="020B0604020202020204" pitchFamily="34" charset="0"/>
                <a:sym typeface="Helvetica Neue"/>
              </a:rPr>
              <a:t>Les moyens de paiement</a:t>
            </a:r>
            <a:endParaRPr kumimoji="0" lang="fr-FR" sz="3200" b="0" i="0" u="none" strike="noStrike" kern="0" cap="none" spc="0" normalizeH="0" baseline="0" noProof="0" dirty="0">
              <a:ln>
                <a:noFill/>
              </a:ln>
              <a:solidFill>
                <a:srgbClr val="306EC7"/>
              </a:solidFill>
              <a:effectLst/>
              <a:uLnTx/>
              <a:uFillTx/>
              <a:latin typeface="Arial" panose="020B0604020202020204" pitchFamily="34" charset="0"/>
              <a:cs typeface="Arial" panose="020B0604020202020204" pitchFamily="34" charset="0"/>
              <a:sym typeface="Helvetica Neue"/>
            </a:endParaRPr>
          </a:p>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À compter de la date de votre début d'activité, vous êtes redevable de cotisations à payer </a:t>
            </a:r>
            <a:r>
              <a:rPr kumimoji="0" lang="fr-FR" sz="32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obligatoirement en ligne</a:t>
            </a: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t>
            </a:r>
          </a:p>
          <a:p>
            <a:pPr marL="0" marR="0" lvl="0" indent="0" algn="l" defTabSz="2438337" rtl="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Le paiement mensuel </a:t>
            </a: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s’effectue le 5 de chaque mois (ou le 20 sur option) par prélèvement automatique. </a:t>
            </a:r>
          </a:p>
          <a:p>
            <a:pPr marL="0" marR="0" lvl="0" indent="0" algn="l" defTabSz="2438337" rtl="0" eaLnBrk="1" fontAlgn="auto" latinLnBrk="0" hangingPunct="0">
              <a:lnSpc>
                <a:spcPct val="100000"/>
              </a:lnSpc>
              <a:spcBef>
                <a:spcPts val="0"/>
              </a:spcBef>
              <a:spcAft>
                <a:spcPts val="0"/>
              </a:spcAft>
              <a:buClrTx/>
              <a:buSzTx/>
              <a:buFontTx/>
              <a:buNone/>
              <a:tabLst/>
              <a:defRPr/>
            </a:pPr>
            <a:endParaRPr kumimoji="0" lang="fr-FR" sz="32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Le paiement trimestriel </a:t>
            </a:r>
          </a:p>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À titre dérogatoire, il est possible de payer vos cotisations trimestriellement. </a:t>
            </a:r>
            <a:b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b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Il s’effectue par prélèvement automatique, télépaiement, virement ou carte </a:t>
            </a:r>
            <a:b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b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bancaire. </a:t>
            </a:r>
          </a:p>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Les cotisations sont à payer pour les 5 février, 5 mai, 5 août et 5 novembre. </a:t>
            </a:r>
            <a:endParaRPr kumimoji="0" lang="fr-FR" sz="3200" b="1" i="0" u="none" strike="noStrike" kern="0" cap="none" spc="0" normalizeH="0" baseline="0" noProof="0" dirty="0">
              <a:ln>
                <a:noFill/>
              </a:ln>
              <a:solidFill>
                <a:srgbClr val="306EC7">
                  <a:lumMod val="50000"/>
                </a:srgbClr>
              </a:solidFill>
              <a:effectLst/>
              <a:uLnTx/>
              <a:uFillTx/>
              <a:latin typeface="Arial" panose="020B0604020202020204" pitchFamily="34" charset="0"/>
              <a:cs typeface="Arial" panose="020B0604020202020204" pitchFamily="34" charset="0"/>
              <a:sym typeface="Helvetica Neue"/>
            </a:endParaRPr>
          </a:p>
        </p:txBody>
      </p:sp>
      <p:sp>
        <p:nvSpPr>
          <p:cNvPr id="2" name="ZoneTexte 1">
            <a:extLst>
              <a:ext uri="{FF2B5EF4-FFF2-40B4-BE49-F238E27FC236}">
                <a16:creationId xmlns:a16="http://schemas.microsoft.com/office/drawing/2014/main" id="{592F3D30-F2ED-4F19-8B98-C76DC9AF4B04}"/>
              </a:ext>
            </a:extLst>
          </p:cNvPr>
          <p:cNvSpPr txBox="1"/>
          <p:nvPr/>
        </p:nvSpPr>
        <p:spPr>
          <a:xfrm>
            <a:off x="1046598" y="1685910"/>
            <a:ext cx="15554842"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5400" b="1" i="0" u="none" strike="noStrike" kern="0" cap="none" spc="-200" normalizeH="0" baseline="0" noProof="0" dirty="0">
                <a:ln>
                  <a:noFill/>
                </a:ln>
                <a:solidFill>
                  <a:srgbClr val="306EC7"/>
                </a:solidFill>
                <a:effectLst/>
                <a:uLnTx/>
                <a:uFillTx/>
                <a:latin typeface="Arial" panose="020B0604020202020204" pitchFamily="34" charset="0"/>
                <a:cs typeface="Arial" panose="020B0604020202020204" pitchFamily="34" charset="0"/>
                <a:sym typeface="Arial"/>
              </a:rPr>
              <a:t>Paiement des cotisations : quand et comment ?</a:t>
            </a:r>
            <a:endParaRPr kumimoji="0" lang="fr-FR" sz="5400" b="1" i="0" u="none" strike="noStrike" kern="0" cap="none" spc="-200" normalizeH="0" baseline="0" noProof="0" dirty="0">
              <a:ln>
                <a:noFill/>
              </a:ln>
              <a:solidFill>
                <a:srgbClr val="306EC7"/>
              </a:solidFill>
              <a:effectLst/>
              <a:uLnTx/>
              <a:uFillTx/>
              <a:latin typeface="Arial" panose="020B0604020202020204" pitchFamily="34" charset="0"/>
              <a:cs typeface="Arial" panose="020B0604020202020204" pitchFamily="34" charset="0"/>
              <a:sym typeface="Helvetica Neue"/>
            </a:endParaRPr>
          </a:p>
        </p:txBody>
      </p:sp>
      <p:sp>
        <p:nvSpPr>
          <p:cNvPr id="5" name="ZoneTexte 4">
            <a:extLst>
              <a:ext uri="{FF2B5EF4-FFF2-40B4-BE49-F238E27FC236}">
                <a16:creationId xmlns:a16="http://schemas.microsoft.com/office/drawing/2014/main" id="{A7A780B7-9C4D-4EC1-AF94-A32FEA691ED9}"/>
              </a:ext>
            </a:extLst>
          </p:cNvPr>
          <p:cNvSpPr txBox="1"/>
          <p:nvPr/>
        </p:nvSpPr>
        <p:spPr>
          <a:xfrm>
            <a:off x="1046598" y="3869783"/>
            <a:ext cx="1894261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En début d’activité, les premiers paiements à l’Urssaf interviennent après un délai minimum de 90 jours. </a:t>
            </a:r>
          </a:p>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35353"/>
                </a:solidFill>
                <a:effectLst/>
                <a:uLnTx/>
                <a:uFillTx/>
                <a:latin typeface="Arial" panose="020B0604020202020204" pitchFamily="34" charset="0"/>
                <a:cs typeface="Arial" panose="020B0604020202020204" pitchFamily="34" charset="0"/>
                <a:sym typeface="Helvetica Neue"/>
              </a:rPr>
              <a:t>L’échéance de vos cotisations retraite dépend de la Carpimko</a:t>
            </a: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a:t>
            </a:r>
          </a:p>
        </p:txBody>
      </p:sp>
    </p:spTree>
    <p:extLst>
      <p:ext uri="{BB962C8B-B14F-4D97-AF65-F5344CB8AC3E}">
        <p14:creationId xmlns:p14="http://schemas.microsoft.com/office/powerpoint/2010/main" val="37173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space réservé du texte 39">
            <a:extLst>
              <a:ext uri="{FF2B5EF4-FFF2-40B4-BE49-F238E27FC236}">
                <a16:creationId xmlns:a16="http://schemas.microsoft.com/office/drawing/2014/main" id="{538837A9-6D36-44B2-86EF-CA082C860516}"/>
              </a:ext>
            </a:extLst>
          </p:cNvPr>
          <p:cNvSpPr>
            <a:spLocks noGrp="1"/>
          </p:cNvSpPr>
          <p:nvPr>
            <p:ph type="body" sz="quarter" idx="21"/>
          </p:nvPr>
        </p:nvSpPr>
        <p:spPr>
          <a:xfrm>
            <a:off x="4994290" y="7230225"/>
            <a:ext cx="3745845" cy="1938872"/>
          </a:xfrm>
        </p:spPr>
        <p:txBody>
          <a:bodyPr/>
          <a:lstStyle/>
          <a:p>
            <a:pPr hangingPunct="1">
              <a:spcBef>
                <a:spcPts val="0"/>
              </a:spcBef>
            </a:pPr>
            <a:r>
              <a:rPr lang="fr-FR" sz="2800" b="1">
                <a:latin typeface="Arial" panose="020B0604020202020204" pitchFamily="34" charset="0"/>
                <a:cs typeface="Arial" panose="020B0604020202020204" pitchFamily="34" charset="0"/>
              </a:rPr>
              <a:t>Statut juridique</a:t>
            </a:r>
          </a:p>
        </p:txBody>
      </p:sp>
      <p:sp>
        <p:nvSpPr>
          <p:cNvPr id="42" name="Espace réservé du texte 41">
            <a:extLst>
              <a:ext uri="{FF2B5EF4-FFF2-40B4-BE49-F238E27FC236}">
                <a16:creationId xmlns:a16="http://schemas.microsoft.com/office/drawing/2014/main" id="{32460C7D-C8A1-458E-9008-54712D341B5D}"/>
              </a:ext>
            </a:extLst>
          </p:cNvPr>
          <p:cNvSpPr>
            <a:spLocks noGrp="1"/>
          </p:cNvSpPr>
          <p:nvPr>
            <p:ph type="body" sz="quarter" idx="23"/>
          </p:nvPr>
        </p:nvSpPr>
        <p:spPr>
          <a:xfrm>
            <a:off x="11954638" y="7215966"/>
            <a:ext cx="4101286" cy="4796948"/>
          </a:xfrm>
        </p:spPr>
        <p:txBody>
          <a:bodyPr/>
          <a:lstStyle/>
          <a:p>
            <a:pPr>
              <a:spcBef>
                <a:spcPts val="0"/>
              </a:spcBef>
            </a:pPr>
            <a:r>
              <a:rPr lang="fr-FR" altLang="fr-FR" sz="2800" b="1">
                <a:latin typeface="Arial" panose="020B0604020202020204" pitchFamily="34" charset="0"/>
                <a:cs typeface="Arial" panose="020B0604020202020204" pitchFamily="34" charset="0"/>
              </a:rPr>
              <a:t>Régime fiscal</a:t>
            </a:r>
          </a:p>
          <a:p>
            <a:pPr>
              <a:spcBef>
                <a:spcPts val="0"/>
              </a:spcBef>
            </a:pPr>
            <a:r>
              <a:rPr lang="fr-FR" altLang="fr-FR" sz="2800" b="1">
                <a:latin typeface="Arial" panose="020B0604020202020204" pitchFamily="34" charset="0"/>
                <a:cs typeface="Arial" panose="020B0604020202020204" pitchFamily="34" charset="0"/>
              </a:rPr>
              <a:t>Assiette de cotisations</a:t>
            </a:r>
          </a:p>
          <a:p>
            <a:endParaRPr lang="fr-FR"/>
          </a:p>
        </p:txBody>
      </p:sp>
      <p:sp>
        <p:nvSpPr>
          <p:cNvPr id="43" name="Espace réservé du texte 42">
            <a:extLst>
              <a:ext uri="{FF2B5EF4-FFF2-40B4-BE49-F238E27FC236}">
                <a16:creationId xmlns:a16="http://schemas.microsoft.com/office/drawing/2014/main" id="{3EBE73AE-ED90-46F1-8E44-617539F811FC}"/>
              </a:ext>
            </a:extLst>
          </p:cNvPr>
          <p:cNvSpPr>
            <a:spLocks noGrp="1"/>
          </p:cNvSpPr>
          <p:nvPr>
            <p:ph type="body" sz="quarter" idx="24"/>
          </p:nvPr>
        </p:nvSpPr>
        <p:spPr>
          <a:xfrm>
            <a:off x="5015234" y="10893905"/>
            <a:ext cx="3646300" cy="2955340"/>
          </a:xfrm>
        </p:spPr>
        <p:txBody>
          <a:bodyPr/>
          <a:lstStyle/>
          <a:p>
            <a:pPr hangingPunct="1">
              <a:spcBef>
                <a:spcPts val="0"/>
              </a:spcBef>
            </a:pPr>
            <a:r>
              <a:rPr lang="fr-FR" sz="2800" b="1">
                <a:latin typeface="Arial" panose="020B0604020202020204" pitchFamily="34" charset="0"/>
                <a:cs typeface="Arial" panose="020B0604020202020204" pitchFamily="34" charset="0"/>
              </a:rPr>
              <a:t>Aides à la création</a:t>
            </a:r>
          </a:p>
          <a:p>
            <a:endParaRPr lang="fr-FR"/>
          </a:p>
        </p:txBody>
      </p:sp>
      <p:sp>
        <p:nvSpPr>
          <p:cNvPr id="44" name="Espace réservé du texte 43">
            <a:extLst>
              <a:ext uri="{FF2B5EF4-FFF2-40B4-BE49-F238E27FC236}">
                <a16:creationId xmlns:a16="http://schemas.microsoft.com/office/drawing/2014/main" id="{EFC4BA94-23CB-4735-AD4B-431003BD7C84}"/>
              </a:ext>
            </a:extLst>
          </p:cNvPr>
          <p:cNvSpPr>
            <a:spLocks noGrp="1"/>
          </p:cNvSpPr>
          <p:nvPr>
            <p:ph type="body" sz="quarter" idx="25"/>
          </p:nvPr>
        </p:nvSpPr>
        <p:spPr>
          <a:xfrm>
            <a:off x="913948" y="7158892"/>
            <a:ext cx="4223474" cy="1552802"/>
          </a:xfrm>
        </p:spPr>
        <p:txBody>
          <a:bodyPr/>
          <a:lstStyle/>
          <a:p>
            <a:pPr>
              <a:spcBef>
                <a:spcPts val="0"/>
              </a:spcBef>
            </a:pPr>
            <a:r>
              <a:rPr lang="fr-FR" sz="2800" b="1"/>
              <a:t>Vos interlocuteurs</a:t>
            </a:r>
          </a:p>
        </p:txBody>
      </p:sp>
      <p:sp>
        <p:nvSpPr>
          <p:cNvPr id="33" name="Espace réservé du texte 32">
            <a:extLst>
              <a:ext uri="{FF2B5EF4-FFF2-40B4-BE49-F238E27FC236}">
                <a16:creationId xmlns:a16="http://schemas.microsoft.com/office/drawing/2014/main" id="{C4A0E1D6-3C62-4493-A72B-5FB047B3563E}"/>
              </a:ext>
            </a:extLst>
          </p:cNvPr>
          <p:cNvSpPr>
            <a:spLocks noGrp="1"/>
          </p:cNvSpPr>
          <p:nvPr>
            <p:ph type="body" sz="quarter" idx="26"/>
          </p:nvPr>
        </p:nvSpPr>
        <p:spPr/>
        <p:txBody>
          <a:bodyPr/>
          <a:lstStyle/>
          <a:p>
            <a:r>
              <a:rPr lang="fr-FR" dirty="0"/>
              <a:t>SOMMAIRE</a:t>
            </a:r>
          </a:p>
        </p:txBody>
      </p:sp>
      <p:sp>
        <p:nvSpPr>
          <p:cNvPr id="45" name="Espace réservé du texte 44">
            <a:extLst>
              <a:ext uri="{FF2B5EF4-FFF2-40B4-BE49-F238E27FC236}">
                <a16:creationId xmlns:a16="http://schemas.microsoft.com/office/drawing/2014/main" id="{107B7AF5-25EE-4967-86BE-5A7E4F5C66E2}"/>
              </a:ext>
            </a:extLst>
          </p:cNvPr>
          <p:cNvSpPr>
            <a:spLocks noGrp="1"/>
          </p:cNvSpPr>
          <p:nvPr>
            <p:ph type="body" sz="quarter" idx="27"/>
          </p:nvPr>
        </p:nvSpPr>
        <p:spPr>
          <a:xfrm>
            <a:off x="1036136" y="5904086"/>
            <a:ext cx="955258" cy="955258"/>
          </a:xfrm>
          <a:solidFill>
            <a:srgbClr val="306EC7"/>
          </a:solidFill>
          <a:ln>
            <a:solidFill>
              <a:srgbClr val="FFFFFF"/>
            </a:solidFill>
          </a:ln>
        </p:spPr>
        <p:txBody>
          <a:bodyPr/>
          <a:lstStyle/>
          <a:p>
            <a:r>
              <a:rPr lang="fr-FR"/>
              <a:t>1</a:t>
            </a:r>
          </a:p>
        </p:txBody>
      </p:sp>
      <p:sp>
        <p:nvSpPr>
          <p:cNvPr id="46" name="Espace réservé du texte 45">
            <a:extLst>
              <a:ext uri="{FF2B5EF4-FFF2-40B4-BE49-F238E27FC236}">
                <a16:creationId xmlns:a16="http://schemas.microsoft.com/office/drawing/2014/main" id="{0BBECBFD-AD91-451F-B643-585A99FA0B64}"/>
              </a:ext>
            </a:extLst>
          </p:cNvPr>
          <p:cNvSpPr>
            <a:spLocks noGrp="1"/>
          </p:cNvSpPr>
          <p:nvPr>
            <p:ph type="body" sz="quarter" idx="28"/>
          </p:nvPr>
        </p:nvSpPr>
        <p:spPr>
          <a:xfrm>
            <a:off x="8697370" y="5942305"/>
            <a:ext cx="955258" cy="930342"/>
          </a:xfrm>
          <a:solidFill>
            <a:srgbClr val="4C9B79"/>
          </a:solidFill>
        </p:spPr>
        <p:txBody>
          <a:bodyPr/>
          <a:lstStyle/>
          <a:p>
            <a:r>
              <a:rPr lang="fr-FR" dirty="0">
                <a:solidFill>
                  <a:srgbClr val="FFFFFF"/>
                </a:solidFill>
              </a:rPr>
              <a:t>3</a:t>
            </a:r>
          </a:p>
        </p:txBody>
      </p:sp>
      <p:sp>
        <p:nvSpPr>
          <p:cNvPr id="47" name="Espace réservé du texte 46">
            <a:extLst>
              <a:ext uri="{FF2B5EF4-FFF2-40B4-BE49-F238E27FC236}">
                <a16:creationId xmlns:a16="http://schemas.microsoft.com/office/drawing/2014/main" id="{151FF704-05FE-428E-B4E8-F179F9458D88}"/>
              </a:ext>
            </a:extLst>
          </p:cNvPr>
          <p:cNvSpPr>
            <a:spLocks noGrp="1"/>
          </p:cNvSpPr>
          <p:nvPr>
            <p:ph type="body" sz="quarter" idx="29"/>
          </p:nvPr>
        </p:nvSpPr>
        <p:spPr>
          <a:xfrm>
            <a:off x="4782460" y="5872146"/>
            <a:ext cx="955258" cy="955258"/>
          </a:xfrm>
          <a:solidFill>
            <a:srgbClr val="FBE64D"/>
          </a:solidFill>
        </p:spPr>
        <p:txBody>
          <a:bodyPr/>
          <a:lstStyle/>
          <a:p>
            <a:r>
              <a:rPr lang="fr-FR" dirty="0">
                <a:solidFill>
                  <a:schemeClr val="bg1"/>
                </a:solidFill>
              </a:rPr>
              <a:t>2</a:t>
            </a:r>
          </a:p>
        </p:txBody>
      </p:sp>
      <p:sp>
        <p:nvSpPr>
          <p:cNvPr id="48" name="Espace réservé du texte 47">
            <a:extLst>
              <a:ext uri="{FF2B5EF4-FFF2-40B4-BE49-F238E27FC236}">
                <a16:creationId xmlns:a16="http://schemas.microsoft.com/office/drawing/2014/main" id="{242C2B92-DB1D-45BC-AA75-FE0E42ABB71F}"/>
              </a:ext>
            </a:extLst>
          </p:cNvPr>
          <p:cNvSpPr>
            <a:spLocks noGrp="1"/>
          </p:cNvSpPr>
          <p:nvPr>
            <p:ph type="body" sz="quarter" idx="30"/>
          </p:nvPr>
        </p:nvSpPr>
        <p:spPr>
          <a:xfrm>
            <a:off x="949987" y="9312798"/>
            <a:ext cx="955258" cy="955258"/>
          </a:xfrm>
          <a:solidFill>
            <a:srgbClr val="F8C6C0"/>
          </a:solidFill>
        </p:spPr>
        <p:txBody>
          <a:bodyPr/>
          <a:lstStyle/>
          <a:p>
            <a:r>
              <a:rPr lang="fr-FR" dirty="0">
                <a:solidFill>
                  <a:schemeClr val="bg1"/>
                </a:solidFill>
              </a:rPr>
              <a:t>6</a:t>
            </a:r>
          </a:p>
        </p:txBody>
      </p:sp>
      <p:sp>
        <p:nvSpPr>
          <p:cNvPr id="49" name="Espace réservé du texte 48">
            <a:extLst>
              <a:ext uri="{FF2B5EF4-FFF2-40B4-BE49-F238E27FC236}">
                <a16:creationId xmlns:a16="http://schemas.microsoft.com/office/drawing/2014/main" id="{1F52919A-A9AA-46FA-9341-E87EEF13B11C}"/>
              </a:ext>
            </a:extLst>
          </p:cNvPr>
          <p:cNvSpPr>
            <a:spLocks noGrp="1"/>
          </p:cNvSpPr>
          <p:nvPr>
            <p:ph type="body" sz="quarter" idx="31"/>
          </p:nvPr>
        </p:nvSpPr>
        <p:spPr>
          <a:xfrm>
            <a:off x="17200030" y="5927759"/>
            <a:ext cx="955258" cy="955258"/>
          </a:xfrm>
          <a:solidFill>
            <a:srgbClr val="7AC5CF"/>
          </a:solidFill>
        </p:spPr>
        <p:txBody>
          <a:bodyPr/>
          <a:lstStyle/>
          <a:p>
            <a:r>
              <a:rPr lang="fr-FR"/>
              <a:t>5</a:t>
            </a:r>
          </a:p>
        </p:txBody>
      </p:sp>
      <p:sp>
        <p:nvSpPr>
          <p:cNvPr id="50" name="Espace réservé du texte 49">
            <a:extLst>
              <a:ext uri="{FF2B5EF4-FFF2-40B4-BE49-F238E27FC236}">
                <a16:creationId xmlns:a16="http://schemas.microsoft.com/office/drawing/2014/main" id="{D5966C29-75F8-4A78-830D-B028E5621F7D}"/>
              </a:ext>
            </a:extLst>
          </p:cNvPr>
          <p:cNvSpPr>
            <a:spLocks noGrp="1"/>
          </p:cNvSpPr>
          <p:nvPr>
            <p:ph type="body" sz="quarter" idx="32"/>
          </p:nvPr>
        </p:nvSpPr>
        <p:spPr>
          <a:xfrm>
            <a:off x="4836224" y="9312798"/>
            <a:ext cx="955258" cy="955258"/>
          </a:xfrm>
          <a:solidFill>
            <a:srgbClr val="C00000"/>
          </a:solidFill>
        </p:spPr>
        <p:txBody>
          <a:bodyPr/>
          <a:lstStyle/>
          <a:p>
            <a:r>
              <a:rPr lang="fr-FR"/>
              <a:t>7</a:t>
            </a:r>
          </a:p>
        </p:txBody>
      </p:sp>
      <p:sp>
        <p:nvSpPr>
          <p:cNvPr id="54" name="Espace réservé du texte 41">
            <a:extLst>
              <a:ext uri="{FF2B5EF4-FFF2-40B4-BE49-F238E27FC236}">
                <a16:creationId xmlns:a16="http://schemas.microsoft.com/office/drawing/2014/main" id="{95D555B2-1F77-438C-82F0-A84E55C16AF5}"/>
              </a:ext>
            </a:extLst>
          </p:cNvPr>
          <p:cNvSpPr txBox="1">
            <a:spLocks/>
          </p:cNvSpPr>
          <p:nvPr/>
        </p:nvSpPr>
        <p:spPr>
          <a:xfrm>
            <a:off x="17428676" y="7011301"/>
            <a:ext cx="4667972" cy="295534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1600" tIns="101600" rIns="101600" bIns="101600">
            <a:normAutofit/>
          </a:bodyPr>
          <a:lstStyle>
            <a:lvl1pPr marL="0" marR="0" indent="0" algn="l" defTabSz="228600" rtl="0" latinLnBrk="0">
              <a:lnSpc>
                <a:spcPct val="100000"/>
              </a:lnSpc>
              <a:spcBef>
                <a:spcPts val="600"/>
              </a:spcBef>
              <a:spcAft>
                <a:spcPts val="0"/>
              </a:spcAft>
              <a:buClrTx/>
              <a:buSzTx/>
              <a:buFontTx/>
              <a:buNone/>
              <a:tabLst/>
              <a:defRPr sz="1250" b="0" i="0" u="none" strike="noStrike" cap="none" spc="0" baseline="0">
                <a:solidFill>
                  <a:srgbClr val="FFFFFF"/>
                </a:solidFill>
                <a:uFillTx/>
                <a:latin typeface="Arial"/>
                <a:ea typeface="Arial"/>
                <a:cs typeface="Arial"/>
                <a:sym typeface="Arial"/>
              </a:defRPr>
            </a:lvl1pPr>
            <a:lvl2pPr marL="6096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2pPr>
            <a:lvl3pPr marL="9144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3pPr>
            <a:lvl4pPr marL="12192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4pPr>
            <a:lvl5pPr marL="15240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5pPr>
            <a:lvl6pPr marL="17145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6pPr>
            <a:lvl7pPr marL="20193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7pPr>
            <a:lvl8pPr marL="23241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8pPr>
            <a:lvl9pPr marL="26289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9pPr>
          </a:lstStyle>
          <a:p>
            <a:pPr hangingPunct="1">
              <a:spcBef>
                <a:spcPts val="0"/>
              </a:spcBef>
            </a:pPr>
            <a:r>
              <a:rPr lang="fr-FR" sz="2800" b="1">
                <a:latin typeface="Arial" panose="020B0604020202020204" pitchFamily="34" charset="0"/>
                <a:cs typeface="Arial" panose="020B0604020202020204" pitchFamily="34" charset="0"/>
              </a:rPr>
              <a:t>Acre</a:t>
            </a:r>
          </a:p>
          <a:p>
            <a:pPr hangingPunct="1">
              <a:spcBef>
                <a:spcPts val="0"/>
              </a:spcBef>
            </a:pPr>
            <a:r>
              <a:rPr lang="fr-FR" sz="2800" b="1">
                <a:latin typeface="Arial" panose="020B0604020202020204" pitchFamily="34" charset="0"/>
                <a:cs typeface="Arial" panose="020B0604020202020204" pitchFamily="34" charset="0"/>
              </a:rPr>
              <a:t>Début d’activité </a:t>
            </a:r>
          </a:p>
          <a:p>
            <a:pPr hangingPunct="1">
              <a:spcBef>
                <a:spcPts val="0"/>
              </a:spcBef>
            </a:pPr>
            <a:r>
              <a:rPr lang="fr-FR" sz="2800" b="1">
                <a:latin typeface="Arial" panose="020B0604020202020204" pitchFamily="34" charset="0"/>
                <a:cs typeface="Arial" panose="020B0604020202020204" pitchFamily="34" charset="0"/>
              </a:rPr>
              <a:t>Cotisations</a:t>
            </a:r>
          </a:p>
          <a:p>
            <a:pPr hangingPunct="1">
              <a:spcBef>
                <a:spcPts val="0"/>
              </a:spcBef>
            </a:pPr>
            <a:r>
              <a:rPr lang="fr-FR" sz="2800" b="1">
                <a:latin typeface="Arial" panose="020B0604020202020204" pitchFamily="34" charset="0"/>
                <a:cs typeface="Arial" panose="020B0604020202020204" pitchFamily="34" charset="0"/>
              </a:rPr>
              <a:t>Déclaration &amp; paiement</a:t>
            </a:r>
          </a:p>
          <a:p>
            <a:pPr hangingPunct="1">
              <a:spcBef>
                <a:spcPts val="0"/>
              </a:spcBef>
            </a:pPr>
            <a:r>
              <a:rPr lang="fr-FR" sz="2800" b="1">
                <a:latin typeface="Arial" panose="020B0604020202020204" pitchFamily="34" charset="0"/>
                <a:cs typeface="Arial" panose="020B0604020202020204" pitchFamily="34" charset="0"/>
              </a:rPr>
              <a:t>Services en ligne</a:t>
            </a:r>
          </a:p>
          <a:p>
            <a:pPr hangingPunct="1">
              <a:spcBef>
                <a:spcPts val="0"/>
              </a:spcBef>
            </a:pPr>
            <a:r>
              <a:rPr lang="fr-FR" sz="2800" b="1">
                <a:latin typeface="Arial" panose="020B0604020202020204" pitchFamily="34" charset="0"/>
                <a:cs typeface="Arial" panose="020B0604020202020204" pitchFamily="34" charset="0"/>
              </a:rPr>
              <a:t>Conjoint collaborateur</a:t>
            </a:r>
          </a:p>
        </p:txBody>
      </p:sp>
      <p:sp>
        <p:nvSpPr>
          <p:cNvPr id="55" name="Espace réservé du texte 46">
            <a:extLst>
              <a:ext uri="{FF2B5EF4-FFF2-40B4-BE49-F238E27FC236}">
                <a16:creationId xmlns:a16="http://schemas.microsoft.com/office/drawing/2014/main" id="{C990A862-62F7-4FEA-8B5F-6FB7187BD3D1}"/>
              </a:ext>
            </a:extLst>
          </p:cNvPr>
          <p:cNvSpPr txBox="1">
            <a:spLocks/>
          </p:cNvSpPr>
          <p:nvPr/>
        </p:nvSpPr>
        <p:spPr>
          <a:xfrm>
            <a:off x="9835375" y="9312798"/>
            <a:ext cx="955258" cy="1019829"/>
          </a:xfrm>
          <a:prstGeom prst="ellipse">
            <a:avLst/>
          </a:prstGeom>
          <a:solidFill>
            <a:srgbClr val="009CB8"/>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1600" tIns="101600" rIns="101600" bIns="101600" anchor="ctr">
            <a:noAutofit/>
          </a:bodyPr>
          <a:lstStyle>
            <a:lvl1pPr marL="0" marR="0" indent="0" algn="ctr" defTabSz="1219169" rtl="0" latinLnBrk="0">
              <a:lnSpc>
                <a:spcPct val="100000"/>
              </a:lnSpc>
              <a:spcBef>
                <a:spcPts val="0"/>
              </a:spcBef>
              <a:spcAft>
                <a:spcPts val="0"/>
              </a:spcAft>
              <a:buClrTx/>
              <a:buSzTx/>
              <a:buFontTx/>
              <a:buNone/>
              <a:tabLst/>
              <a:defRPr sz="1200" b="0" i="0" u="none" strike="noStrike" cap="none" spc="0" baseline="0">
                <a:solidFill>
                  <a:srgbClr val="FFFFFF"/>
                </a:solidFill>
                <a:uFillTx/>
                <a:latin typeface="Arial"/>
                <a:ea typeface="Arial"/>
                <a:cs typeface="Arial"/>
                <a:sym typeface="Arial"/>
              </a:defRPr>
            </a:lvl1pPr>
            <a:lvl2pPr marL="6096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2pPr>
            <a:lvl3pPr marL="9144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3pPr>
            <a:lvl4pPr marL="12192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4pPr>
            <a:lvl5pPr marL="15240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5pPr>
            <a:lvl6pPr marL="17145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6pPr>
            <a:lvl7pPr marL="20193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7pPr>
            <a:lvl8pPr marL="23241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8pPr>
            <a:lvl9pPr marL="26289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9pPr>
          </a:lstStyle>
          <a:p>
            <a:r>
              <a:rPr lang="fr-FR" sz="2400"/>
              <a:t>8</a:t>
            </a:r>
          </a:p>
        </p:txBody>
      </p:sp>
      <p:sp>
        <p:nvSpPr>
          <p:cNvPr id="2" name="Espace réservé du numéro de diapositive 1">
            <a:extLst>
              <a:ext uri="{FF2B5EF4-FFF2-40B4-BE49-F238E27FC236}">
                <a16:creationId xmlns:a16="http://schemas.microsoft.com/office/drawing/2014/main" id="{804BE566-39C2-41AC-93AA-F96713916931}"/>
              </a:ext>
            </a:extLst>
          </p:cNvPr>
          <p:cNvSpPr>
            <a:spLocks noGrp="1"/>
          </p:cNvSpPr>
          <p:nvPr>
            <p:ph type="sldNum" sz="quarter" idx="2"/>
          </p:nvPr>
        </p:nvSpPr>
        <p:spPr>
          <a:xfrm>
            <a:off x="23708647" y="12784815"/>
            <a:ext cx="230832" cy="405239"/>
          </a:xfrm>
        </p:spPr>
        <p:txBody>
          <a:bodyPr/>
          <a:lstStyle/>
          <a:p>
            <a:pPr hangingPunct="0"/>
            <a:fld id="{86CB4B4D-7CA3-9044-876B-883B54F8677D}" type="slidenum">
              <a:rPr lang="fr-FR" kern="0" smtClean="0"/>
              <a:pPr hangingPunct="0"/>
              <a:t>3</a:t>
            </a:fld>
            <a:endParaRPr lang="fr-FR" kern="0"/>
          </a:p>
        </p:txBody>
      </p:sp>
      <p:sp>
        <p:nvSpPr>
          <p:cNvPr id="21" name="Espace réservé du texte 41">
            <a:extLst>
              <a:ext uri="{FF2B5EF4-FFF2-40B4-BE49-F238E27FC236}">
                <a16:creationId xmlns:a16="http://schemas.microsoft.com/office/drawing/2014/main" id="{6566C42C-D3ED-4F26-BDD0-BFB9D7424917}"/>
              </a:ext>
            </a:extLst>
          </p:cNvPr>
          <p:cNvSpPr txBox="1">
            <a:spLocks/>
          </p:cNvSpPr>
          <p:nvPr/>
        </p:nvSpPr>
        <p:spPr>
          <a:xfrm>
            <a:off x="913948" y="10869160"/>
            <a:ext cx="4101286" cy="479694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lvl1pPr marL="0" marR="0" indent="0" algn="l" defTabSz="457200" rtl="0" latinLnBrk="0">
              <a:lnSpc>
                <a:spcPct val="100000"/>
              </a:lnSpc>
              <a:spcBef>
                <a:spcPts val="1200"/>
              </a:spcBef>
              <a:spcAft>
                <a:spcPts val="0"/>
              </a:spcAft>
              <a:buClrTx/>
              <a:buSzTx/>
              <a:buFontTx/>
              <a:buNone/>
              <a:tabLst/>
              <a:defRPr sz="2500" b="0" i="0" u="none" strike="noStrike" cap="none" spc="0" baseline="0">
                <a:solidFill>
                  <a:srgbClr val="FFFFFF"/>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hangingPunct="1">
              <a:spcBef>
                <a:spcPts val="0"/>
              </a:spcBef>
            </a:pPr>
            <a:r>
              <a:rPr lang="fr-FR" sz="2800" b="1" dirty="0">
                <a:latin typeface="Arial" panose="020B0604020202020204" pitchFamily="34" charset="0"/>
                <a:cs typeface="Arial" panose="020B0604020202020204" pitchFamily="34" charset="0"/>
              </a:rPr>
              <a:t>A quoi servent mes cotisations</a:t>
            </a:r>
          </a:p>
          <a:p>
            <a:pPr hangingPunct="1"/>
            <a:endParaRPr lang="fr-FR" dirty="0"/>
          </a:p>
        </p:txBody>
      </p:sp>
      <p:sp>
        <p:nvSpPr>
          <p:cNvPr id="23" name="Espace réservé du texte 47">
            <a:extLst>
              <a:ext uri="{FF2B5EF4-FFF2-40B4-BE49-F238E27FC236}">
                <a16:creationId xmlns:a16="http://schemas.microsoft.com/office/drawing/2014/main" id="{6B4709CD-9FBE-4D66-9EBB-075C19077D22}"/>
              </a:ext>
            </a:extLst>
          </p:cNvPr>
          <p:cNvSpPr txBox="1">
            <a:spLocks/>
          </p:cNvSpPr>
          <p:nvPr/>
        </p:nvSpPr>
        <p:spPr>
          <a:xfrm>
            <a:off x="11869803" y="5927759"/>
            <a:ext cx="955258" cy="955258"/>
          </a:xfrm>
          <a:prstGeom prst="ellipse">
            <a:avLst/>
          </a:prstGeom>
          <a:solidFill>
            <a:srgbClr val="762C4A"/>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Autofit/>
          </a:bodyPr>
          <a:lstStyle>
            <a:lvl1pPr marL="0" marR="0" indent="0" algn="ctr" defTabSz="2438337"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hangingPunct="1"/>
            <a:r>
              <a:rPr lang="fr-FR"/>
              <a:t>4</a:t>
            </a:r>
          </a:p>
        </p:txBody>
      </p:sp>
      <p:sp>
        <p:nvSpPr>
          <p:cNvPr id="24" name="Espace réservé du texte 50">
            <a:extLst>
              <a:ext uri="{FF2B5EF4-FFF2-40B4-BE49-F238E27FC236}">
                <a16:creationId xmlns:a16="http://schemas.microsoft.com/office/drawing/2014/main" id="{919C1A9E-B2CE-4633-A932-B7821761F539}"/>
              </a:ext>
            </a:extLst>
          </p:cNvPr>
          <p:cNvSpPr txBox="1">
            <a:spLocks/>
          </p:cNvSpPr>
          <p:nvPr/>
        </p:nvSpPr>
        <p:spPr>
          <a:xfrm>
            <a:off x="8627970" y="7219830"/>
            <a:ext cx="2928185" cy="16869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lvl1pPr marL="0" marR="0" indent="0" algn="l" defTabSz="457200" rtl="0" latinLnBrk="0">
              <a:lnSpc>
                <a:spcPct val="100000"/>
              </a:lnSpc>
              <a:spcBef>
                <a:spcPts val="1200"/>
              </a:spcBef>
              <a:spcAft>
                <a:spcPts val="0"/>
              </a:spcAft>
              <a:buClrTx/>
              <a:buSzTx/>
              <a:buFontTx/>
              <a:buNone/>
              <a:tabLst/>
              <a:defRPr sz="2500" b="0" i="0" u="none" strike="noStrike" cap="none" spc="0" baseline="0">
                <a:solidFill>
                  <a:srgbClr val="FFFFFF"/>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hangingPunct="1">
              <a:spcBef>
                <a:spcPts val="0"/>
              </a:spcBef>
            </a:pPr>
            <a:r>
              <a:rPr lang="fr-FR" sz="2800" b="1">
                <a:latin typeface="Arial" panose="020B0604020202020204" pitchFamily="34" charset="0"/>
                <a:cs typeface="Arial" panose="020B0604020202020204" pitchFamily="34" charset="0"/>
              </a:rPr>
              <a:t>Démarches administratives</a:t>
            </a:r>
          </a:p>
        </p:txBody>
      </p:sp>
      <p:sp>
        <p:nvSpPr>
          <p:cNvPr id="25" name="Espace réservé du texte 42">
            <a:extLst>
              <a:ext uri="{FF2B5EF4-FFF2-40B4-BE49-F238E27FC236}">
                <a16:creationId xmlns:a16="http://schemas.microsoft.com/office/drawing/2014/main" id="{FE5ABE95-0FEF-40C7-B79C-278EB9E3E015}"/>
              </a:ext>
            </a:extLst>
          </p:cNvPr>
          <p:cNvSpPr txBox="1">
            <a:spLocks/>
          </p:cNvSpPr>
          <p:nvPr/>
        </p:nvSpPr>
        <p:spPr>
          <a:xfrm>
            <a:off x="9932247" y="10941312"/>
            <a:ext cx="3646300" cy="295534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lvl1pPr marL="0" marR="0" indent="0" algn="l" defTabSz="457200" rtl="0" latinLnBrk="0">
              <a:lnSpc>
                <a:spcPct val="100000"/>
              </a:lnSpc>
              <a:spcBef>
                <a:spcPts val="1200"/>
              </a:spcBef>
              <a:spcAft>
                <a:spcPts val="0"/>
              </a:spcAft>
              <a:buClrTx/>
              <a:buSzTx/>
              <a:buFontTx/>
              <a:buNone/>
              <a:tabLst/>
              <a:defRPr sz="2500" b="0" i="0" u="none" strike="noStrike" cap="none" spc="0" baseline="0">
                <a:solidFill>
                  <a:srgbClr val="FFFFFF"/>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hangingPunct="1">
              <a:spcBef>
                <a:spcPts val="0"/>
              </a:spcBef>
            </a:pPr>
            <a:r>
              <a:rPr lang="fr-FR" sz="2800" b="1">
                <a:latin typeface="Arial" panose="020B0604020202020204" pitchFamily="34" charset="0"/>
                <a:cs typeface="Arial" panose="020B0604020202020204" pitchFamily="34" charset="0"/>
              </a:rPr>
              <a:t>Devenir employeur</a:t>
            </a:r>
          </a:p>
          <a:p>
            <a:pPr hangingPunct="1"/>
            <a:endParaRPr lang="fr-FR"/>
          </a:p>
        </p:txBody>
      </p:sp>
      <p:sp>
        <p:nvSpPr>
          <p:cNvPr id="3" name="Espace réservé du texte 46">
            <a:extLst>
              <a:ext uri="{FF2B5EF4-FFF2-40B4-BE49-F238E27FC236}">
                <a16:creationId xmlns:a16="http://schemas.microsoft.com/office/drawing/2014/main" id="{D5E620A1-FBE9-6216-BD53-A4AC061E0EE8}"/>
              </a:ext>
            </a:extLst>
          </p:cNvPr>
          <p:cNvSpPr txBox="1">
            <a:spLocks/>
          </p:cNvSpPr>
          <p:nvPr/>
        </p:nvSpPr>
        <p:spPr>
          <a:xfrm>
            <a:off x="14043956" y="9312798"/>
            <a:ext cx="1020784" cy="984661"/>
          </a:xfrm>
          <a:prstGeom prst="ellipse">
            <a:avLst/>
          </a:prstGeom>
          <a:solidFill>
            <a:srgbClr val="AD78B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1600" tIns="101600" rIns="101600" bIns="101600" anchor="ctr">
            <a:noAutofit/>
          </a:bodyPr>
          <a:lstStyle>
            <a:lvl1pPr marL="0" marR="0" indent="0" algn="ctr" defTabSz="1219169" rtl="0" latinLnBrk="0">
              <a:lnSpc>
                <a:spcPct val="100000"/>
              </a:lnSpc>
              <a:spcBef>
                <a:spcPts val="0"/>
              </a:spcBef>
              <a:spcAft>
                <a:spcPts val="0"/>
              </a:spcAft>
              <a:buClrTx/>
              <a:buSzTx/>
              <a:buFontTx/>
              <a:buNone/>
              <a:tabLst/>
              <a:defRPr sz="1200" b="0" i="0" u="none" strike="noStrike" cap="none" spc="0" baseline="0">
                <a:solidFill>
                  <a:srgbClr val="FFFFFF"/>
                </a:solidFill>
                <a:uFillTx/>
                <a:latin typeface="Arial"/>
                <a:ea typeface="Arial"/>
                <a:cs typeface="Arial"/>
                <a:sym typeface="Arial"/>
              </a:defRPr>
            </a:lvl1pPr>
            <a:lvl2pPr marL="6096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2pPr>
            <a:lvl3pPr marL="9144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3pPr>
            <a:lvl4pPr marL="12192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4pPr>
            <a:lvl5pPr marL="1524000" marR="0" indent="-3048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5pPr>
            <a:lvl6pPr marL="17145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6pPr>
            <a:lvl7pPr marL="20193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7pPr>
            <a:lvl8pPr marL="23241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8pPr>
            <a:lvl9pPr marL="2628900" marR="0" indent="-190500" algn="l" defTabSz="1219169" rtl="0" latinLnBrk="0">
              <a:lnSpc>
                <a:spcPct val="120000"/>
              </a:lnSpc>
              <a:spcBef>
                <a:spcPts val="2250"/>
              </a:spcBef>
              <a:spcAft>
                <a:spcPts val="0"/>
              </a:spcAft>
              <a:buClrTx/>
              <a:buSzPct val="123000"/>
              <a:buFontTx/>
              <a:buChar char="•"/>
              <a:tabLst/>
              <a:defRPr sz="1500" b="0" i="0" u="none" strike="noStrike" cap="none" spc="0" baseline="0">
                <a:solidFill>
                  <a:srgbClr val="000000"/>
                </a:solidFill>
                <a:uFillTx/>
                <a:latin typeface="Arial"/>
                <a:ea typeface="Arial"/>
                <a:cs typeface="Arial"/>
                <a:sym typeface="Arial"/>
              </a:defRPr>
            </a:lvl9pPr>
          </a:lstStyle>
          <a:p>
            <a:r>
              <a:rPr lang="fr-FR" sz="2400"/>
              <a:t>9</a:t>
            </a:r>
          </a:p>
        </p:txBody>
      </p:sp>
      <p:sp>
        <p:nvSpPr>
          <p:cNvPr id="4" name="Espace réservé du texte 42">
            <a:extLst>
              <a:ext uri="{FF2B5EF4-FFF2-40B4-BE49-F238E27FC236}">
                <a16:creationId xmlns:a16="http://schemas.microsoft.com/office/drawing/2014/main" id="{87C9CC50-BE6A-DF4F-DBBD-F1C235B5EAD5}"/>
              </a:ext>
            </a:extLst>
          </p:cNvPr>
          <p:cNvSpPr txBox="1">
            <a:spLocks/>
          </p:cNvSpPr>
          <p:nvPr/>
        </p:nvSpPr>
        <p:spPr>
          <a:xfrm>
            <a:off x="14140827" y="10906144"/>
            <a:ext cx="3646300" cy="295534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lvl1pPr marL="0" marR="0" indent="0" algn="l" defTabSz="457200" rtl="0" latinLnBrk="0">
              <a:lnSpc>
                <a:spcPct val="100000"/>
              </a:lnSpc>
              <a:spcBef>
                <a:spcPts val="1200"/>
              </a:spcBef>
              <a:spcAft>
                <a:spcPts val="0"/>
              </a:spcAft>
              <a:buClrTx/>
              <a:buSzTx/>
              <a:buFontTx/>
              <a:buNone/>
              <a:tabLst/>
              <a:defRPr sz="2500" b="0" i="0" u="none" strike="noStrike" cap="none" spc="0" baseline="0">
                <a:solidFill>
                  <a:srgbClr val="FFFFFF"/>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hangingPunct="1">
              <a:spcBef>
                <a:spcPts val="0"/>
              </a:spcBef>
            </a:pPr>
            <a:r>
              <a:rPr lang="fr-FR" sz="2800" b="1">
                <a:latin typeface="Arial" panose="020B0604020202020204" pitchFamily="34" charset="0"/>
                <a:cs typeface="Arial" panose="020B0604020202020204" pitchFamily="34" charset="0"/>
              </a:rPr>
              <a:t>Mobilité internationale</a:t>
            </a:r>
          </a:p>
          <a:p>
            <a:pPr hangingPunct="1"/>
            <a:endParaRPr lang="fr-FR"/>
          </a:p>
        </p:txBody>
      </p:sp>
    </p:spTree>
    <p:extLst>
      <p:ext uri="{BB962C8B-B14F-4D97-AF65-F5344CB8AC3E}">
        <p14:creationId xmlns:p14="http://schemas.microsoft.com/office/powerpoint/2010/main" val="327908174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30</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3" name="ZoneTexte 2">
            <a:extLst>
              <a:ext uri="{FF2B5EF4-FFF2-40B4-BE49-F238E27FC236}">
                <a16:creationId xmlns:a16="http://schemas.microsoft.com/office/drawing/2014/main" id="{D4660B57-9E78-44E5-8F0D-BCA1DD7FB179}"/>
              </a:ext>
            </a:extLst>
          </p:cNvPr>
          <p:cNvSpPr txBox="1"/>
          <p:nvPr/>
        </p:nvSpPr>
        <p:spPr>
          <a:xfrm>
            <a:off x="1046599" y="4238360"/>
            <a:ext cx="13199624" cy="58734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0">
              <a:lnSpc>
                <a:spcPts val="45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En vous connectant à votre espace, vous pouvez tout faire en ligne :</a:t>
            </a:r>
          </a:p>
          <a:p>
            <a:pPr marL="0" marR="0" lvl="0" indent="0" algn="l" defTabSz="2438337" rtl="0" eaLnBrk="1" fontAlgn="auto" latinLnBrk="0" hangingPunct="0">
              <a:lnSpc>
                <a:spcPts val="45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457200" marR="0" lvl="0" indent="-457200" algn="l" defTabSz="2438337" rtl="0" eaLnBrk="1" fontAlgn="auto" latinLnBrk="0" hangingPunct="0">
              <a:lnSpc>
                <a:spcPts val="45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payer vos cotisations mensuellement ou trimestriellement ;</a:t>
            </a:r>
          </a:p>
          <a:p>
            <a:pPr marL="457200" marR="0" lvl="0" indent="-457200" algn="l" defTabSz="2438337" rtl="0" eaLnBrk="1" fontAlgn="auto" latinLnBrk="0" hangingPunct="0">
              <a:lnSpc>
                <a:spcPts val="45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adhérer au prélèvement automatique ;</a:t>
            </a:r>
          </a:p>
          <a:p>
            <a:pPr marL="457200" marR="0" lvl="0" indent="-457200" algn="l" defTabSz="2438337" rtl="0" eaLnBrk="1" fontAlgn="auto" latinLnBrk="0" hangingPunct="0">
              <a:lnSpc>
                <a:spcPts val="45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consulter votre compte ;</a:t>
            </a:r>
          </a:p>
          <a:p>
            <a:pPr marL="457200" marR="0" lvl="0" indent="-457200" algn="l" defTabSz="2438337" rtl="0" eaLnBrk="1" fontAlgn="auto" latinLnBrk="0" hangingPunct="0">
              <a:lnSpc>
                <a:spcPts val="45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saisir une estimation de revenu ; </a:t>
            </a:r>
          </a:p>
          <a:p>
            <a:pPr marL="457200" marR="0" lvl="0" indent="-457200" algn="l" defTabSz="2438337" rtl="0" eaLnBrk="1" fontAlgn="auto" latinLnBrk="0" hangingPunct="0">
              <a:lnSpc>
                <a:spcPts val="45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demander une remise de majorations de retard ;</a:t>
            </a:r>
          </a:p>
          <a:p>
            <a:pPr marL="457200" marR="0" lvl="0" indent="-457200" algn="l" defTabSz="2438337" rtl="0" eaLnBrk="1" fontAlgn="auto" latinLnBrk="0" hangingPunct="0">
              <a:lnSpc>
                <a:spcPts val="45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solliciter un délai de paiement ;</a:t>
            </a:r>
          </a:p>
          <a:p>
            <a:pPr marL="457200" marR="0" lvl="0" indent="-457200" algn="l" defTabSz="2438337" rtl="0" eaLnBrk="1" fontAlgn="auto" latinLnBrk="0" hangingPunct="0">
              <a:lnSpc>
                <a:spcPts val="45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obtenir une attestation ;</a:t>
            </a:r>
          </a:p>
          <a:p>
            <a:pPr marL="457200" marR="0" lvl="0" indent="-457200" algn="l" defTabSz="2438337" rtl="0" eaLnBrk="1" fontAlgn="auto" latinLnBrk="0" hangingPunct="0">
              <a:lnSpc>
                <a:spcPts val="45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échanger avec votre Urssaf … </a:t>
            </a:r>
          </a:p>
        </p:txBody>
      </p:sp>
      <p:sp>
        <p:nvSpPr>
          <p:cNvPr id="7" name="ZoneTexte 6">
            <a:extLst>
              <a:ext uri="{FF2B5EF4-FFF2-40B4-BE49-F238E27FC236}">
                <a16:creationId xmlns:a16="http://schemas.microsoft.com/office/drawing/2014/main" id="{7F4B2571-E144-4A4C-9113-3741B672E37C}"/>
              </a:ext>
            </a:extLst>
          </p:cNvPr>
          <p:cNvSpPr txBox="1"/>
          <p:nvPr/>
        </p:nvSpPr>
        <p:spPr>
          <a:xfrm>
            <a:off x="1046599" y="2159029"/>
            <a:ext cx="1345167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5400" b="1" i="0" u="none" strike="noStrike" kern="0" cap="none" spc="-200" normalizeH="0" baseline="0" noProof="0" dirty="0">
                <a:ln>
                  <a:noFill/>
                </a:ln>
                <a:solidFill>
                  <a:srgbClr val="306EC7"/>
                </a:solidFill>
                <a:effectLst/>
                <a:uLnTx/>
                <a:uFillTx/>
                <a:latin typeface="Arial" panose="020B0604020202020204" pitchFamily="34" charset="0"/>
                <a:cs typeface="Arial" panose="020B0604020202020204" pitchFamily="34" charset="0"/>
                <a:sym typeface="Arial"/>
              </a:rPr>
              <a:t>Adhérez aux services en ligne sur </a:t>
            </a:r>
            <a:r>
              <a:rPr kumimoji="0" lang="fr-FR" sz="5400" b="1" i="0" u="none" strike="noStrike" kern="0" cap="none" spc="0" normalizeH="0" baseline="0" noProof="0" dirty="0">
                <a:ln>
                  <a:noFill/>
                </a:ln>
                <a:solidFill>
                  <a:srgbClr val="306EC7">
                    <a:lumMod val="50000"/>
                  </a:srgbClr>
                </a:solidFill>
                <a:effectLst/>
                <a:uLnTx/>
                <a:uFillTx/>
                <a:latin typeface="Arial" panose="020B0604020202020204" pitchFamily="34" charset="0"/>
                <a:cs typeface="Arial" panose="020B0604020202020204" pitchFamily="34" charset="0"/>
                <a:sym typeface="Helvetica Neue"/>
                <a:hlinkClick r:id="rId3"/>
              </a:rPr>
              <a:t>urssaf.fr</a:t>
            </a:r>
            <a:endParaRPr kumimoji="0" lang="fr-FR" sz="5400" b="1" i="0" u="none" strike="noStrike" kern="0" cap="none" spc="-200" normalizeH="0" baseline="0" noProof="0" dirty="0">
              <a:ln>
                <a:noFill/>
              </a:ln>
              <a:solidFill>
                <a:srgbClr val="306EC7"/>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91336953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Numéro de diapositive"/>
          <p:cNvSpPr txBox="1">
            <a:spLocks noGrp="1"/>
          </p:cNvSpPr>
          <p:nvPr>
            <p:ph type="sldNum" sz="quarter" idx="2"/>
          </p:nvPr>
        </p:nvSpPr>
        <p:spPr>
          <a:xfrm>
            <a:off x="23708647" y="12775849"/>
            <a:ext cx="368574" cy="414205"/>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lang="fr-FR"/>
              <a:pPr/>
              <a:t>31</a:t>
            </a:fld>
            <a:endParaRPr lang="fr-FR"/>
          </a:p>
        </p:txBody>
      </p:sp>
      <p:graphicFrame>
        <p:nvGraphicFramePr>
          <p:cNvPr id="9" name="Tableau 4">
            <a:extLst>
              <a:ext uri="{FF2B5EF4-FFF2-40B4-BE49-F238E27FC236}">
                <a16:creationId xmlns:a16="http://schemas.microsoft.com/office/drawing/2014/main" id="{1A141D42-2BE0-4289-99B7-2D0F1631054C}"/>
              </a:ext>
            </a:extLst>
          </p:cNvPr>
          <p:cNvGraphicFramePr>
            <a:graphicFrameLocks noGrp="1"/>
          </p:cNvGraphicFramePr>
          <p:nvPr>
            <p:extLst>
              <p:ext uri="{D42A27DB-BD31-4B8C-83A1-F6EECF244321}">
                <p14:modId xmlns:p14="http://schemas.microsoft.com/office/powerpoint/2010/main" val="2390895405"/>
              </p:ext>
            </p:extLst>
          </p:nvPr>
        </p:nvGraphicFramePr>
        <p:xfrm>
          <a:off x="1045546" y="5814312"/>
          <a:ext cx="21326774" cy="8061706"/>
        </p:xfrm>
        <a:graphic>
          <a:graphicData uri="http://schemas.openxmlformats.org/drawingml/2006/table">
            <a:tbl>
              <a:tblPr firstRow="1" bandRow="1">
                <a:tableStyleId>{5940675A-B579-460E-94D1-54222C63F5DA}</a:tableStyleId>
              </a:tblPr>
              <a:tblGrid>
                <a:gridCol w="7068456">
                  <a:extLst>
                    <a:ext uri="{9D8B030D-6E8A-4147-A177-3AD203B41FA5}">
                      <a16:colId xmlns:a16="http://schemas.microsoft.com/office/drawing/2014/main" val="1117707044"/>
                    </a:ext>
                  </a:extLst>
                </a:gridCol>
                <a:gridCol w="6864463">
                  <a:extLst>
                    <a:ext uri="{9D8B030D-6E8A-4147-A177-3AD203B41FA5}">
                      <a16:colId xmlns:a16="http://schemas.microsoft.com/office/drawing/2014/main" val="1259625783"/>
                    </a:ext>
                  </a:extLst>
                </a:gridCol>
                <a:gridCol w="7393855">
                  <a:extLst>
                    <a:ext uri="{9D8B030D-6E8A-4147-A177-3AD203B41FA5}">
                      <a16:colId xmlns:a16="http://schemas.microsoft.com/office/drawing/2014/main" val="714028902"/>
                    </a:ext>
                  </a:extLst>
                </a:gridCol>
              </a:tblGrid>
              <a:tr h="370840">
                <a:tc>
                  <a:txBody>
                    <a:bodyPr/>
                    <a:lstStyle/>
                    <a:p>
                      <a:pPr marL="0" marR="0" lvl="0" indent="0" algn="ctr" defTabSz="825500" rtl="0" eaLnBrk="1" fontAlgn="auto" latinLnBrk="0" hangingPunct="1">
                        <a:lnSpc>
                          <a:spcPts val="2600"/>
                        </a:lnSpc>
                        <a:spcBef>
                          <a:spcPts val="0"/>
                        </a:spcBef>
                        <a:spcAft>
                          <a:spcPts val="0"/>
                        </a:spcAft>
                        <a:buClrTx/>
                        <a:buSzTx/>
                        <a:buFontTx/>
                        <a:buNone/>
                        <a:tabLst/>
                        <a:defRPr/>
                      </a:pPr>
                      <a:r>
                        <a:rPr lang="fr-FR" sz="2000" b="1" i="0" u="none" strike="noStrike" cap="none" spc="0" baseline="0">
                          <a:solidFill>
                            <a:srgbClr val="FFFFFF"/>
                          </a:solidFill>
                          <a:uFillTx/>
                          <a:latin typeface="Calibri" panose="020F0502020204030204" pitchFamily="34" charset="0"/>
                          <a:ea typeface="+mn-ea"/>
                          <a:cs typeface="Calibri" panose="020F0502020204030204" pitchFamily="34" charset="0"/>
                          <a:sym typeface="Arial"/>
                        </a:rPr>
                        <a:t>ASSOCIÉ 	</a:t>
                      </a:r>
                    </a:p>
                    <a:p>
                      <a:pPr algn="ctr"/>
                      <a:endParaRPr lang="fr-FR" sz="2000" b="1">
                        <a:solidFill>
                          <a:srgbClr val="FFFFFF"/>
                        </a:solidFill>
                        <a:latin typeface="Calibri" panose="020F0502020204030204" pitchFamily="34" charset="0"/>
                        <a:cs typeface="Calibri" panose="020F0502020204030204" pitchFamily="34" charset="0"/>
                      </a:endParaRPr>
                    </a:p>
                  </a:txBody>
                  <a:tcPr>
                    <a:solidFill>
                      <a:srgbClr val="009CB8"/>
                    </a:solidFill>
                  </a:tcPr>
                </a:tc>
                <a:tc>
                  <a:txBody>
                    <a:bodyPr/>
                    <a:lstStyle/>
                    <a:p>
                      <a:pPr marL="0" marR="0" lvl="0" indent="0" algn="ctr" defTabSz="825500" rtl="0" eaLnBrk="1" fontAlgn="auto" latinLnBrk="0" hangingPunct="1">
                        <a:lnSpc>
                          <a:spcPts val="2600"/>
                        </a:lnSpc>
                        <a:spcBef>
                          <a:spcPts val="0"/>
                        </a:spcBef>
                        <a:spcAft>
                          <a:spcPts val="0"/>
                        </a:spcAft>
                        <a:buClrTx/>
                        <a:buSzTx/>
                        <a:buFontTx/>
                        <a:buNone/>
                        <a:tabLst/>
                        <a:defRPr/>
                      </a:pPr>
                      <a:r>
                        <a:rPr lang="fr-FR" sz="2000" b="1" i="0" u="none" strike="noStrike" cap="none" spc="0" baseline="0">
                          <a:solidFill>
                            <a:srgbClr val="FFFFFF"/>
                          </a:solidFill>
                          <a:uFillTx/>
                          <a:latin typeface="Calibri" panose="020F0502020204030204" pitchFamily="34" charset="0"/>
                          <a:ea typeface="+mn-ea"/>
                          <a:cs typeface="Calibri" panose="020F0502020204030204" pitchFamily="34" charset="0"/>
                          <a:sym typeface="Arial"/>
                        </a:rPr>
                        <a:t>COLLABORATEUR 	</a:t>
                      </a:r>
                    </a:p>
                    <a:p>
                      <a:pPr algn="ctr"/>
                      <a:endParaRPr lang="fr-FR" sz="2000" b="1">
                        <a:solidFill>
                          <a:srgbClr val="FFFFFF"/>
                        </a:solidFill>
                        <a:latin typeface="Calibri" panose="020F0502020204030204" pitchFamily="34" charset="0"/>
                        <a:cs typeface="Calibri" panose="020F0502020204030204" pitchFamily="34" charset="0"/>
                      </a:endParaRPr>
                    </a:p>
                  </a:txBody>
                  <a:tcPr>
                    <a:solidFill>
                      <a:srgbClr val="009CB8"/>
                    </a:solidFill>
                  </a:tcPr>
                </a:tc>
                <a:tc>
                  <a:txBody>
                    <a:bodyPr/>
                    <a:lstStyle/>
                    <a:p>
                      <a:pPr marL="0" marR="0" lvl="0" indent="0" algn="ctr" defTabSz="825500" rtl="0" eaLnBrk="1" fontAlgn="auto" latinLnBrk="0" hangingPunct="1">
                        <a:lnSpc>
                          <a:spcPts val="2600"/>
                        </a:lnSpc>
                        <a:spcBef>
                          <a:spcPts val="0"/>
                        </a:spcBef>
                        <a:spcAft>
                          <a:spcPts val="0"/>
                        </a:spcAft>
                        <a:buClrTx/>
                        <a:buSzTx/>
                        <a:buFontTx/>
                        <a:buNone/>
                        <a:tabLst/>
                        <a:defRPr/>
                      </a:pPr>
                      <a:r>
                        <a:rPr lang="fr-FR" sz="2000" b="1" i="0" u="none" strike="noStrike" cap="none" spc="0" baseline="0">
                          <a:solidFill>
                            <a:srgbClr val="FFFFFF"/>
                          </a:solidFill>
                          <a:uFillTx/>
                          <a:latin typeface="Calibri" panose="020F0502020204030204" pitchFamily="34" charset="0"/>
                          <a:ea typeface="+mn-ea"/>
                          <a:cs typeface="Calibri" panose="020F0502020204030204" pitchFamily="34" charset="0"/>
                          <a:sym typeface="Arial"/>
                        </a:rPr>
                        <a:t>SALARIÉ 	</a:t>
                      </a:r>
                    </a:p>
                    <a:p>
                      <a:pPr algn="ctr"/>
                      <a:endParaRPr lang="fr-FR" sz="2000" b="1">
                        <a:solidFill>
                          <a:srgbClr val="FFFFFF"/>
                        </a:solidFill>
                        <a:latin typeface="Calibri" panose="020F0502020204030204" pitchFamily="34" charset="0"/>
                        <a:cs typeface="Calibri" panose="020F0502020204030204" pitchFamily="34" charset="0"/>
                      </a:endParaRPr>
                    </a:p>
                  </a:txBody>
                  <a:tcPr>
                    <a:solidFill>
                      <a:srgbClr val="009CB8"/>
                    </a:solidFill>
                  </a:tcPr>
                </a:tc>
                <a:extLst>
                  <a:ext uri="{0D108BD9-81ED-4DB2-BD59-A6C34878D82A}">
                    <a16:rowId xmlns:a16="http://schemas.microsoft.com/office/drawing/2014/main" val="1988353920"/>
                  </a:ext>
                </a:extLst>
              </a:tr>
              <a:tr h="370840">
                <a:tc>
                  <a:txBody>
                    <a:bodyPr/>
                    <a:lstStyle/>
                    <a:p>
                      <a:r>
                        <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Conditions </a:t>
                      </a:r>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Le conjoint de l’associé/gérant/dirigeant d’une société est associé et participe à l’activité de l’entreprise. Il doit avoir les qualifications nécessaires pour exercer la même profession. Ses cotisations sociales sont déterminées selon les modalités qui s’appliquent à tous les praticiens libéraux. </a:t>
                      </a:r>
                    </a:p>
                    <a:p>
                      <a:endPar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Votre protection sociale </a:t>
                      </a:r>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Vous êtes un travailleur indépendant. Vous cotisez personnellement auprès de : </a:t>
                      </a: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 l’Urssaf (cotisation d’allocations familiales, CSG-CRDS, </a:t>
                      </a:r>
                      <a:r>
                        <a:rPr lang="fr-FR" sz="2000" b="0" i="0" u="none" strike="noStrike" cap="none" spc="0" baseline="0" dirty="0" err="1">
                          <a:solidFill>
                            <a:schemeClr val="tx1"/>
                          </a:solidFill>
                          <a:uFillTx/>
                          <a:latin typeface="Arial" panose="020B0604020202020204" pitchFamily="34" charset="0"/>
                          <a:ea typeface="+mn-ea"/>
                          <a:cs typeface="Arial" panose="020B0604020202020204" pitchFamily="34" charset="0"/>
                          <a:sym typeface="Arial"/>
                        </a:rPr>
                        <a:t>Curps</a:t>
                      </a:r>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 contribution à la formation professionnelle, assurance maladie-maternité, indemnités journalières) pour votre activité conventionnée, </a:t>
                      </a:r>
                    </a:p>
                    <a:p>
                      <a:pPr marL="0" indent="0">
                        <a:buFontTx/>
                        <a:buNone/>
                      </a:pPr>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 la Carpimko pour la retraite de base et complémentaire et l’invalidité décès. </a:t>
                      </a:r>
                    </a:p>
                    <a:p>
                      <a:pPr marL="342900" indent="-342900">
                        <a:buFontTx/>
                        <a:buChar char="-"/>
                      </a:pPr>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Vos cotisations </a:t>
                      </a:r>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Elles sont calculées sur la base de votre revenu professionnel. Vous établissez chaque année une déclaration de revenus.</a:t>
                      </a:r>
                      <a:endParaRPr lang="fr-FR" sz="18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endParaRPr lang="fr-FR" dirty="0">
                        <a:solidFill>
                          <a:schemeClr val="tx1"/>
                        </a:solidFill>
                        <a:latin typeface="Arial" panose="020B0604020202020204" pitchFamily="34" charset="0"/>
                        <a:cs typeface="Arial" panose="020B0604020202020204" pitchFamily="34" charset="0"/>
                      </a:endParaRPr>
                    </a:p>
                  </a:txBody>
                  <a:tcPr/>
                </a:tc>
                <a:tc>
                  <a:txBody>
                    <a:bodyPr/>
                    <a:lstStyle/>
                    <a:p>
                      <a:r>
                        <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Conditions </a:t>
                      </a:r>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Le chef d’entreprise doit avoir opté pour l’entreprise individuelle ou être associé/gérant/dirigeant d’une société. Vous n’êtes pas rémunéré pour cette activité. </a:t>
                      </a:r>
                    </a:p>
                    <a:p>
                      <a:endPar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Prestation maladie-maternité </a:t>
                      </a:r>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Vous êtes assuré à titre personnel. </a:t>
                      </a: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Une option est possible pour bénéficier du régime du chef d’entreprise pour le droit aux allocations en cas de maternité ou paternité (naissance ou adoption). </a:t>
                      </a:r>
                    </a:p>
                    <a:p>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Indemnités journalières </a:t>
                      </a:r>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 depuis janvier 2022.</a:t>
                      </a:r>
                    </a:p>
                    <a:p>
                      <a:endPar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Prestation retraite invalidité/décès </a:t>
                      </a:r>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Par vos cotisations personnelles obligatoires, vous vous constituez des droits propres aux assurances vieillesse, invalidité-décès des professionnels libéraux auprès de la Carpimko.</a:t>
                      </a:r>
                    </a:p>
                    <a:p>
                      <a:endParaRPr lang="fr-FR" dirty="0">
                        <a:solidFill>
                          <a:schemeClr val="tx1"/>
                        </a:solidFill>
                        <a:latin typeface="Arial" panose="020B0604020202020204" pitchFamily="34" charset="0"/>
                        <a:cs typeface="Arial" panose="020B0604020202020204" pitchFamily="34" charset="0"/>
                      </a:endParaRPr>
                    </a:p>
                  </a:txBody>
                  <a:tcPr/>
                </a:tc>
                <a:tc>
                  <a:txBody>
                    <a:bodyPr/>
                    <a:lstStyle/>
                    <a:p>
                      <a:r>
                        <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Conditions </a:t>
                      </a:r>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Quel que soit le statut juridique de l’entreprise, les conditions suivantes doivent être respectées. </a:t>
                      </a:r>
                    </a:p>
                    <a:p>
                      <a:pPr marL="342900" indent="-342900">
                        <a:buFontTx/>
                        <a:buChar char="-"/>
                      </a:pPr>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Une déclaration préalable à l’embauche (DPAE), un contrat de travail et des fiches de paie mensuelles sont à établir. </a:t>
                      </a:r>
                    </a:p>
                    <a:p>
                      <a:pPr marL="342900" indent="-342900">
                        <a:buFontTx/>
                        <a:buChar char="-"/>
                      </a:pPr>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Le salaire doit correspondre à la qualification de l’emploi occupé ou, si vous exercez des activités diverses ou une activité non définie par une convention collective, un salaire égal au minimum au Smic. </a:t>
                      </a:r>
                    </a:p>
                    <a:p>
                      <a:pPr marL="0" indent="0">
                        <a:buFontTx/>
                        <a:buNone/>
                      </a:pPr>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Vous devez payer des cotisations sociales auprès de chaque organisme de protection sociale ou auprès de l’Urssaf si vous adhérez à </a:t>
                      </a:r>
                      <a:r>
                        <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hlinkClick r:id="rId3"/>
                        </a:rPr>
                        <a:t>l’Urssaf service Tese</a:t>
                      </a:r>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 </a:t>
                      </a:r>
                    </a:p>
                    <a:p>
                      <a:endPar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1"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Votre protection sociale </a:t>
                      </a:r>
                      <a:endPar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Vous relevez du régime général des salariés en contrepartie de cotisations salariales et patronales de Sécurité sociale. </a:t>
                      </a:r>
                    </a:p>
                    <a:p>
                      <a:r>
                        <a:rPr lang="fr-FR"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Vous bénéficiez de la protection offerte aux salariés en matière d’assurance chômage, sous réserve de l’appréciation par Pôle emploi de la réalité du contrat de travail.	</a:t>
                      </a:r>
                    </a:p>
                    <a:p>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5733165"/>
                  </a:ext>
                </a:extLst>
              </a:tr>
            </a:tbl>
          </a:graphicData>
        </a:graphic>
      </p:graphicFrame>
      <p:sp>
        <p:nvSpPr>
          <p:cNvPr id="5" name="ZoneTexte 4">
            <a:extLst>
              <a:ext uri="{FF2B5EF4-FFF2-40B4-BE49-F238E27FC236}">
                <a16:creationId xmlns:a16="http://schemas.microsoft.com/office/drawing/2014/main" id="{CC382113-2CD2-4671-B629-4C72B1BC86B4}"/>
              </a:ext>
            </a:extLst>
          </p:cNvPr>
          <p:cNvSpPr txBox="1"/>
          <p:nvPr/>
        </p:nvSpPr>
        <p:spPr>
          <a:xfrm>
            <a:off x="1076959" y="2781322"/>
            <a:ext cx="21326774"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b="1" dirty="0">
                <a:latin typeface="Arial" panose="020B0604020202020204" pitchFamily="34" charset="0"/>
                <a:cs typeface="Arial" panose="020B0604020202020204" pitchFamily="34" charset="0"/>
              </a:rPr>
              <a:t>Si votre conjoint (marié, pacsé </a:t>
            </a:r>
            <a:r>
              <a:rPr lang="fr-FR" sz="3200" b="1" dirty="0">
                <a:solidFill>
                  <a:schemeClr val="tx1"/>
                </a:solidFill>
                <a:latin typeface="Arial" panose="020B0604020202020204" pitchFamily="34" charset="0"/>
                <a:cs typeface="Arial" panose="020B0604020202020204" pitchFamily="34" charset="0"/>
              </a:rPr>
              <a:t>ou vivant en concubinage</a:t>
            </a:r>
            <a:r>
              <a:rPr lang="fr-FR" sz="3200" b="1" dirty="0">
                <a:latin typeface="Arial" panose="020B0604020202020204" pitchFamily="34" charset="0"/>
                <a:cs typeface="Arial" panose="020B0604020202020204" pitchFamily="34" charset="0"/>
              </a:rPr>
              <a:t>) participe de façon régulière à l’activité de l’entreprise, il doit avoir un statut. </a:t>
            </a:r>
            <a:endParaRPr lang="fr-FR" sz="3200" dirty="0">
              <a:latin typeface="Arial" panose="020B0604020202020204" pitchFamily="34" charset="0"/>
              <a:cs typeface="Arial" panose="020B0604020202020204" pitchFamily="34" charset="0"/>
            </a:endParaRPr>
          </a:p>
          <a:p>
            <a:pPr algn="just"/>
            <a:r>
              <a:rPr lang="fr-FR" sz="3200" dirty="0">
                <a:latin typeface="Arial" panose="020B0604020202020204" pitchFamily="34" charset="0"/>
                <a:cs typeface="Arial" panose="020B0604020202020204" pitchFamily="34" charset="0"/>
              </a:rPr>
              <a:t>Vous devez le déclarer auprès du guichet unique de l’</a:t>
            </a:r>
            <a:r>
              <a:rPr lang="fr-FR" sz="3200" dirty="0" err="1">
                <a:latin typeface="Arial" panose="020B0604020202020204" pitchFamily="34" charset="0"/>
                <a:cs typeface="Arial" panose="020B0604020202020204" pitchFamily="34" charset="0"/>
              </a:rPr>
              <a:t>Inpi</a:t>
            </a:r>
            <a:r>
              <a:rPr lang="fr-FR" sz="3200" dirty="0">
                <a:latin typeface="Arial" panose="020B0604020202020204" pitchFamily="34" charset="0"/>
                <a:cs typeface="Arial" panose="020B0604020202020204" pitchFamily="34" charset="0"/>
              </a:rPr>
              <a:t> en choisissant l’un des statuts, salarié ou collaborateur. </a:t>
            </a:r>
          </a:p>
          <a:p>
            <a:pPr algn="just"/>
            <a:endParaRPr lang="fr-FR" sz="3200" dirty="0">
              <a:latin typeface="Arial" panose="020B0604020202020204" pitchFamily="34" charset="0"/>
              <a:cs typeface="Arial" panose="020B0604020202020204" pitchFamily="34" charset="0"/>
            </a:endParaRPr>
          </a:p>
          <a:p>
            <a:pPr algn="just"/>
            <a:r>
              <a:rPr lang="fr-FR" sz="3200" dirty="0">
                <a:latin typeface="Arial" panose="020B0604020202020204" pitchFamily="34" charset="0"/>
                <a:cs typeface="Arial" panose="020B0604020202020204" pitchFamily="34" charset="0"/>
              </a:rPr>
              <a:t>Si l’activité professionnelle du conjoint n’est pas déclarée, cette activité est considérée comme étant sous le statut de conjoint salarié. </a:t>
            </a:r>
            <a:endParaRPr kumimoji="0" lang="fr-FR" sz="3200" b="0" i="0" u="none" strike="noStrike" cap="none" spc="0" normalizeH="0" baseline="0" dirty="0">
              <a:ln>
                <a:noFill/>
              </a:ln>
              <a:solidFill>
                <a:srgbClr val="5E5E5E"/>
              </a:solidFill>
              <a:effectLst/>
              <a:uFillTx/>
              <a:latin typeface="Arial" panose="020B0604020202020204" pitchFamily="34" charset="0"/>
              <a:cs typeface="Arial" panose="020B0604020202020204" pitchFamily="34" charset="0"/>
              <a:sym typeface="Helvetica Neue"/>
            </a:endParaRPr>
          </a:p>
        </p:txBody>
      </p:sp>
      <p:sp>
        <p:nvSpPr>
          <p:cNvPr id="6" name="ZoneTexte 5">
            <a:extLst>
              <a:ext uri="{FF2B5EF4-FFF2-40B4-BE49-F238E27FC236}">
                <a16:creationId xmlns:a16="http://schemas.microsoft.com/office/drawing/2014/main" id="{EB42B1D1-C210-4720-9463-E6BB10D7E37E}"/>
              </a:ext>
            </a:extLst>
          </p:cNvPr>
          <p:cNvSpPr txBox="1"/>
          <p:nvPr/>
        </p:nvSpPr>
        <p:spPr>
          <a:xfrm>
            <a:off x="914399" y="1871990"/>
            <a:ext cx="2034032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5400" b="1" spc="-200">
                <a:solidFill>
                  <a:srgbClr val="306EC7"/>
                </a:solidFill>
                <a:latin typeface="Arial" panose="020B0604020202020204" pitchFamily="34" charset="0"/>
                <a:cs typeface="Arial" panose="020B0604020202020204" pitchFamily="34" charset="0"/>
              </a:rPr>
              <a:t>Le conjoint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C6C0"/>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880FF64-8753-4AB9-B9E3-7BA98403228F}"/>
              </a:ext>
            </a:extLst>
          </p:cNvPr>
          <p:cNvSpPr>
            <a:spLocks noGrp="1"/>
          </p:cNvSpPr>
          <p:nvPr>
            <p:ph type="title"/>
          </p:nvPr>
        </p:nvSpPr>
        <p:spPr>
          <a:xfrm>
            <a:off x="4762496" y="5122124"/>
            <a:ext cx="12936223" cy="3471752"/>
          </a:xfrm>
        </p:spPr>
        <p:txBody>
          <a:bodyPr>
            <a:normAutofit/>
          </a:bodyPr>
          <a:lstStyle/>
          <a:p>
            <a:r>
              <a:rPr lang="fr-FR" dirty="0"/>
              <a:t>A quoi servent mes cotisations</a:t>
            </a:r>
          </a:p>
        </p:txBody>
      </p:sp>
      <p:sp>
        <p:nvSpPr>
          <p:cNvPr id="7" name="Espace réservé du texte 6">
            <a:extLst>
              <a:ext uri="{FF2B5EF4-FFF2-40B4-BE49-F238E27FC236}">
                <a16:creationId xmlns:a16="http://schemas.microsoft.com/office/drawing/2014/main" id="{59027258-397D-4D7E-B0A8-B17E7A6066A8}"/>
              </a:ext>
            </a:extLst>
          </p:cNvPr>
          <p:cNvSpPr>
            <a:spLocks noGrp="1"/>
          </p:cNvSpPr>
          <p:nvPr>
            <p:ph type="body" sz="quarter" idx="21"/>
          </p:nvPr>
        </p:nvSpPr>
        <p:spPr/>
        <p:txBody>
          <a:bodyPr>
            <a:normAutofit/>
          </a:bodyPr>
          <a:lstStyle/>
          <a:p>
            <a:r>
              <a:rPr lang="fr-FR"/>
              <a:t>06</a:t>
            </a:r>
          </a:p>
        </p:txBody>
      </p:sp>
      <p:sp>
        <p:nvSpPr>
          <p:cNvPr id="5" name="Espace réservé du numéro de diapositive 4">
            <a:extLst>
              <a:ext uri="{FF2B5EF4-FFF2-40B4-BE49-F238E27FC236}">
                <a16:creationId xmlns:a16="http://schemas.microsoft.com/office/drawing/2014/main" id="{7605111A-CB71-45AA-9A48-DDE5C96321C9}"/>
              </a:ext>
            </a:extLst>
          </p:cNvPr>
          <p:cNvSpPr>
            <a:spLocks noGrp="1"/>
          </p:cNvSpPr>
          <p:nvPr>
            <p:ph type="sldNum" sz="quarter" idx="2"/>
          </p:nvPr>
        </p:nvSpPr>
        <p:spPr>
          <a:xfrm>
            <a:off x="23708649" y="12784816"/>
            <a:ext cx="359073" cy="405239"/>
          </a:xfrm>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lang="fr-FR" sz="1800" b="0" i="0" u="none" strike="noStrike" kern="0" cap="none" spc="0" normalizeH="0" baseline="0" noProof="0">
                <a:ln>
                  <a:noFill/>
                </a:ln>
                <a:solidFill>
                  <a:srgbClr val="306EC7"/>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32</a:t>
            </a:fld>
            <a:endParaRPr kumimoji="0" lang="fr-FR" sz="1800" b="0" i="0" u="none" strike="noStrike" kern="0" cap="none" spc="0" normalizeH="0" baseline="0" noProof="0">
              <a:ln>
                <a:noFill/>
              </a:ln>
              <a:solidFill>
                <a:srgbClr val="306EC7"/>
              </a:solidFill>
              <a:effectLst/>
              <a:uLnTx/>
              <a:uFillTx/>
              <a:latin typeface="Arial"/>
              <a:cs typeface="Arial"/>
              <a:sym typeface="Arial"/>
            </a:endParaRPr>
          </a:p>
        </p:txBody>
      </p:sp>
    </p:spTree>
    <p:extLst>
      <p:ext uri="{BB962C8B-B14F-4D97-AF65-F5344CB8AC3E}">
        <p14:creationId xmlns:p14="http://schemas.microsoft.com/office/powerpoint/2010/main" val="35126377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3"/>
          <p:cNvGraphicFramePr>
            <a:graphicFrameLocks/>
          </p:cNvGraphicFramePr>
          <p:nvPr>
            <p:extLst>
              <p:ext uri="{D42A27DB-BD31-4B8C-83A1-F6EECF244321}">
                <p14:modId xmlns:p14="http://schemas.microsoft.com/office/powerpoint/2010/main" val="3902885186"/>
              </p:ext>
            </p:extLst>
          </p:nvPr>
        </p:nvGraphicFramePr>
        <p:xfrm>
          <a:off x="1659363" y="3612389"/>
          <a:ext cx="15557142" cy="7833221"/>
        </p:xfrm>
        <a:graphic>
          <a:graphicData uri="http://schemas.openxmlformats.org/drawingml/2006/table">
            <a:tbl>
              <a:tblPr firstRow="1" bandRow="1">
                <a:tableStyleId>{5C22544A-7EE6-4342-B048-85BDC9FD1C3A}</a:tableStyleId>
              </a:tblPr>
              <a:tblGrid>
                <a:gridCol w="4169388">
                  <a:extLst>
                    <a:ext uri="{9D8B030D-6E8A-4147-A177-3AD203B41FA5}">
                      <a16:colId xmlns:a16="http://schemas.microsoft.com/office/drawing/2014/main" val="20000"/>
                    </a:ext>
                  </a:extLst>
                </a:gridCol>
                <a:gridCol w="11387754">
                  <a:extLst>
                    <a:ext uri="{9D8B030D-6E8A-4147-A177-3AD203B41FA5}">
                      <a16:colId xmlns:a16="http://schemas.microsoft.com/office/drawing/2014/main" val="20001"/>
                    </a:ext>
                  </a:extLst>
                </a:gridCol>
              </a:tblGrid>
              <a:tr h="1033855">
                <a:tc>
                  <a:txBody>
                    <a:bodyPr/>
                    <a:lstStyle/>
                    <a:p>
                      <a:pPr algn="ctr">
                        <a:spcAft>
                          <a:spcPts val="0"/>
                        </a:spcAft>
                      </a:pPr>
                      <a:endParaRPr lang="fr-FR" sz="2800" b="0" kern="1200">
                        <a:solidFill>
                          <a:schemeClr val="bg1"/>
                        </a:solidFill>
                        <a:latin typeface="Arial" panose="020B0604020202020204" pitchFamily="34" charset="0"/>
                        <a:ea typeface="+mn-ea"/>
                        <a:cs typeface="Arial" panose="020B0604020202020204" pitchFamily="34" charset="0"/>
                      </a:endParaRPr>
                    </a:p>
                  </a:txBody>
                  <a:tcPr marL="137160" marR="137160" marT="0" marB="0">
                    <a:solidFill>
                      <a:srgbClr val="0072B8"/>
                    </a:solidFill>
                  </a:tcPr>
                </a:tc>
                <a:tc>
                  <a:txBody>
                    <a:bodyPr/>
                    <a:lstStyle/>
                    <a:p>
                      <a:pPr algn="ctr">
                        <a:spcAft>
                          <a:spcPts val="0"/>
                        </a:spcAft>
                      </a:pPr>
                      <a:endParaRPr lang="fr-FR" sz="2800" b="1" u="sng" kern="1200">
                        <a:solidFill>
                          <a:srgbClr val="FFFFFF"/>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u="none" kern="1200">
                          <a:solidFill>
                            <a:srgbClr val="FFFFFF"/>
                          </a:solidFill>
                          <a:latin typeface="Arial"/>
                          <a:ea typeface="+mn-ea"/>
                          <a:cs typeface="Arial"/>
                        </a:rPr>
                        <a:t>TRAVAILLEURS NON SALARIES</a:t>
                      </a:r>
                    </a:p>
                    <a:p>
                      <a:pPr algn="ctr">
                        <a:spcAft>
                          <a:spcPts val="0"/>
                        </a:spcAft>
                      </a:pPr>
                      <a:endParaRPr lang="fr-FR" sz="2800" b="1" u="sng" kern="1200">
                        <a:solidFill>
                          <a:srgbClr val="FFFFFF"/>
                        </a:solidFill>
                        <a:latin typeface="Arial" panose="020B0604020202020204" pitchFamily="34" charset="0"/>
                        <a:ea typeface="+mn-ea"/>
                        <a:cs typeface="Arial" panose="020B0604020202020204" pitchFamily="34" charset="0"/>
                      </a:endParaRPr>
                    </a:p>
                  </a:txBody>
                  <a:tcPr marL="137160" marR="137160" marT="0" marB="0">
                    <a:solidFill>
                      <a:srgbClr val="0072B8"/>
                    </a:solidFill>
                  </a:tcPr>
                </a:tc>
                <a:extLst>
                  <a:ext uri="{0D108BD9-81ED-4DB2-BD59-A6C34878D82A}">
                    <a16:rowId xmlns:a16="http://schemas.microsoft.com/office/drawing/2014/main" val="10000"/>
                  </a:ext>
                </a:extLst>
              </a:tr>
              <a:tr h="1540948">
                <a:tc>
                  <a:txBody>
                    <a:bodyPr/>
                    <a:lstStyle/>
                    <a:p>
                      <a:pPr marL="0" marR="0" lvl="0" indent="0" algn="ctr" rtl="0" eaLnBrk="1" fontAlgn="base" latinLnBrk="0" hangingPunct="1">
                        <a:lnSpc>
                          <a:spcPct val="100000"/>
                        </a:lnSpc>
                        <a:spcBef>
                          <a:spcPct val="20000"/>
                        </a:spcBef>
                        <a:spcAft>
                          <a:spcPct val="0"/>
                        </a:spcAft>
                        <a:buClrTx/>
                        <a:buSzTx/>
                        <a:buFont typeface="Wingdings" pitchFamily="2" charset="2"/>
                        <a:buNone/>
                      </a:pPr>
                      <a:endParaRPr lang="fr-FR" sz="2200" b="1" i="0" u="none" strike="noStrike" kern="1200" cap="none" normalizeH="0" baseline="0">
                        <a:ln>
                          <a:noFill/>
                        </a:ln>
                        <a:solidFill>
                          <a:srgbClr val="095BA3"/>
                        </a:solidFill>
                        <a:effectLst/>
                        <a:latin typeface="Arial"/>
                        <a:ea typeface="+mn-ea"/>
                        <a:cs typeface="Arial"/>
                      </a:endParaRPr>
                    </a:p>
                    <a:p>
                      <a:pPr marL="0" marR="0" lvl="0" indent="0" algn="ctr" defTabSz="914400">
                        <a:lnSpc>
                          <a:spcPct val="100000"/>
                        </a:lnSpc>
                        <a:spcBef>
                          <a:spcPct val="20000"/>
                        </a:spcBef>
                        <a:spcAft>
                          <a:spcPct val="0"/>
                        </a:spcAft>
                        <a:buClrTx/>
                        <a:buSzTx/>
                        <a:buFont typeface="Wingdings" pitchFamily="2" charset="2"/>
                        <a:buNone/>
                        <a:tabLst/>
                      </a:pPr>
                      <a:r>
                        <a:rPr kumimoji="0" lang="fr-FR" sz="2200" b="1" i="0" u="none" strike="noStrike" kern="1200" cap="none" normalizeH="0" baseline="0">
                          <a:ln>
                            <a:noFill/>
                          </a:ln>
                          <a:solidFill>
                            <a:srgbClr val="095BA3"/>
                          </a:solidFill>
                          <a:effectLst/>
                          <a:latin typeface="Arial"/>
                          <a:ea typeface="+mn-ea"/>
                          <a:cs typeface="Arial"/>
                        </a:rPr>
                        <a:t>Prestations en nature </a:t>
                      </a:r>
                      <a:r>
                        <a:rPr kumimoji="0" lang="fr-FR" sz="2200" b="0" i="0" u="none" strike="noStrike" kern="1200" cap="none" normalizeH="0" baseline="0">
                          <a:ln>
                            <a:noFill/>
                          </a:ln>
                          <a:solidFill>
                            <a:srgbClr val="095BA3"/>
                          </a:solidFill>
                          <a:effectLst/>
                          <a:latin typeface="Arial"/>
                          <a:ea typeface="+mn-ea"/>
                          <a:cs typeface="Arial"/>
                        </a:rPr>
                        <a:t>(consultations, médicaments, hospitalisations…)</a:t>
                      </a:r>
                      <a:endParaRPr kumimoji="0" lang="fr-FR">
                        <a:latin typeface="Arial"/>
                        <a:cs typeface="Arial"/>
                      </a:endParaRPr>
                    </a:p>
                  </a:txBody>
                  <a:tcPr marL="137160" marR="137160" marT="0" marB="0">
                    <a:solidFill>
                      <a:srgbClr val="C8D7EB"/>
                    </a:solidFill>
                  </a:tcPr>
                </a:tc>
                <a:tc>
                  <a:txBody>
                    <a:bodyPr/>
                    <a:lstStyle/>
                    <a:p>
                      <a:pPr algn="ctr">
                        <a:spcAft>
                          <a:spcPts val="0"/>
                        </a:spcAft>
                      </a:pPr>
                      <a:endParaRPr lang="fr-FR" sz="2200" b="0" u="sng" kern="1200">
                        <a:solidFill>
                          <a:schemeClr val="tx1"/>
                        </a:solidFill>
                        <a:latin typeface="Arial" panose="020B0604020202020204" pitchFamily="34" charset="0"/>
                        <a:ea typeface="+mn-ea"/>
                        <a:cs typeface="Arial" panose="020B0604020202020204" pitchFamily="34" charset="0"/>
                      </a:endParaRPr>
                    </a:p>
                    <a:p>
                      <a:pPr algn="ctr">
                        <a:spcAft>
                          <a:spcPts val="0"/>
                        </a:spcAft>
                      </a:pPr>
                      <a:endParaRPr lang="fr-FR" sz="2200" b="0" u="sng" kern="1200">
                        <a:solidFill>
                          <a:schemeClr val="tx1"/>
                        </a:solidFill>
                        <a:latin typeface="Arial" panose="020B0604020202020204" pitchFamily="34" charset="0"/>
                        <a:ea typeface="+mn-ea"/>
                        <a:cs typeface="Arial" panose="020B0604020202020204" pitchFamily="34" charset="0"/>
                      </a:endParaRPr>
                    </a:p>
                    <a:p>
                      <a:pPr algn="ctr">
                        <a:spcAft>
                          <a:spcPts val="0"/>
                        </a:spcAft>
                      </a:pPr>
                      <a:r>
                        <a:rPr lang="fr-FR" sz="2200" b="0" u="none" kern="1200">
                          <a:solidFill>
                            <a:schemeClr val="tx1"/>
                          </a:solidFill>
                          <a:latin typeface="Arial"/>
                          <a:ea typeface="+mn-ea"/>
                          <a:cs typeface="Arial"/>
                        </a:rPr>
                        <a:t>Couverture</a:t>
                      </a:r>
                      <a:r>
                        <a:rPr lang="fr-FR" sz="2200" b="0" u="none" kern="1200" baseline="0">
                          <a:solidFill>
                            <a:schemeClr val="tx1"/>
                          </a:solidFill>
                          <a:latin typeface="Arial"/>
                          <a:ea typeface="+mn-ea"/>
                          <a:cs typeface="Arial"/>
                        </a:rPr>
                        <a:t> de Base Sécu universelle identique pour tous</a:t>
                      </a:r>
                      <a:endParaRPr lang="fr-FR" sz="2200" u="none" kern="1200">
                        <a:solidFill>
                          <a:schemeClr val="tx1"/>
                        </a:solidFill>
                        <a:latin typeface="Arial"/>
                        <a:ea typeface="+mn-ea"/>
                        <a:cs typeface="Arial"/>
                      </a:endParaRPr>
                    </a:p>
                    <a:p>
                      <a:pPr>
                        <a:spcAft>
                          <a:spcPts val="0"/>
                        </a:spcAft>
                      </a:pPr>
                      <a:endParaRPr lang="fr-FR" sz="2200" u="sng" kern="1200">
                        <a:solidFill>
                          <a:schemeClr val="tx1"/>
                        </a:solidFill>
                        <a:latin typeface="Arial" panose="020B0604020202020204" pitchFamily="34" charset="0"/>
                        <a:ea typeface="+mn-ea"/>
                        <a:cs typeface="Arial" panose="020B0604020202020204" pitchFamily="34" charset="0"/>
                      </a:endParaRPr>
                    </a:p>
                  </a:txBody>
                  <a:tcPr marL="137160" marR="137160" marT="0" marB="0">
                    <a:solidFill>
                      <a:srgbClr val="C8D7EB"/>
                    </a:solidFill>
                  </a:tcPr>
                </a:tc>
                <a:extLst>
                  <a:ext uri="{0D108BD9-81ED-4DB2-BD59-A6C34878D82A}">
                    <a16:rowId xmlns:a16="http://schemas.microsoft.com/office/drawing/2014/main" val="10001"/>
                  </a:ext>
                </a:extLst>
              </a:tr>
              <a:tr h="214168">
                <a:tc>
                  <a:txBody>
                    <a:bodyPr/>
                    <a:lstStyle/>
                    <a:p>
                      <a:pPr algn="ctr">
                        <a:spcAft>
                          <a:spcPts val="0"/>
                        </a:spcAft>
                      </a:pPr>
                      <a:r>
                        <a:rPr lang="fr-FR" sz="2200" b="1" kern="1200">
                          <a:solidFill>
                            <a:srgbClr val="0070C0"/>
                          </a:solidFill>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normalizeH="0" baseline="0">
                          <a:ln>
                            <a:noFill/>
                          </a:ln>
                          <a:solidFill>
                            <a:srgbClr val="095BA3"/>
                          </a:solidFill>
                          <a:effectLst/>
                          <a:latin typeface="Arial" panose="020B0604020202020204" pitchFamily="34" charset="0"/>
                          <a:ea typeface="+mn-ea"/>
                          <a:cs typeface="Arial" panose="020B0604020202020204" pitchFamily="34" charset="0"/>
                        </a:rPr>
                        <a:t>Prestations en espèces </a:t>
                      </a:r>
                      <a:r>
                        <a:rPr kumimoji="0" lang="fr-FR" sz="2200" b="0" i="0" u="none" strike="noStrike" kern="1200" cap="none" normalizeH="0" baseline="0">
                          <a:ln>
                            <a:noFill/>
                          </a:ln>
                          <a:solidFill>
                            <a:srgbClr val="095BA3"/>
                          </a:solidFill>
                          <a:effectLst/>
                          <a:latin typeface="Arial" panose="020B0604020202020204" pitchFamily="34" charset="0"/>
                          <a:ea typeface="+mn-ea"/>
                          <a:cs typeface="Arial" panose="020B0604020202020204" pitchFamily="34" charset="0"/>
                        </a:rPr>
                        <a:t>Indemnités journalières (IJ) maladie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normalizeH="0" baseline="0">
                        <a:ln>
                          <a:noFill/>
                        </a:ln>
                        <a:solidFill>
                          <a:srgbClr val="095BA3"/>
                        </a:solidFill>
                        <a:effectLst/>
                        <a:latin typeface="Arial" panose="020B0604020202020204" pitchFamily="34" charset="0"/>
                        <a:ea typeface="+mn-ea"/>
                        <a:cs typeface="Arial" panose="020B0604020202020204" pitchFamily="34" charset="0"/>
                      </a:endParaRPr>
                    </a:p>
                  </a:txBody>
                  <a:tcPr marL="137160" marR="137160" marT="0" marB="0"/>
                </a:tc>
                <a:tc>
                  <a:txBody>
                    <a:bodyPr/>
                    <a:lstStyle/>
                    <a:p>
                      <a:pPr algn="ctr">
                        <a:spcAft>
                          <a:spcPts val="0"/>
                        </a:spcAft>
                      </a:pPr>
                      <a:endParaRPr lang="fr-FR" sz="2200" b="0" kern="1200">
                        <a:solidFill>
                          <a:schemeClr val="tx1"/>
                        </a:solidFill>
                        <a:latin typeface="Arial"/>
                        <a:ea typeface="+mn-ea"/>
                        <a:cs typeface="Arial"/>
                      </a:endParaRPr>
                    </a:p>
                    <a:p>
                      <a:pPr lvl="0" algn="ctr">
                        <a:spcAft>
                          <a:spcPts val="0"/>
                        </a:spcAft>
                        <a:buNone/>
                      </a:pPr>
                      <a:r>
                        <a:rPr lang="fr-FR" sz="2200" b="0" kern="1200">
                          <a:solidFill>
                            <a:schemeClr val="tx1"/>
                          </a:solidFill>
                          <a:latin typeface="Arial"/>
                          <a:ea typeface="+mn-ea"/>
                          <a:cs typeface="Arial"/>
                        </a:rPr>
                        <a:t>Versement IJ maladie par la CPAM du 4</a:t>
                      </a:r>
                      <a:r>
                        <a:rPr lang="fr-FR" sz="2200" b="0" kern="1200" baseline="30000">
                          <a:solidFill>
                            <a:schemeClr val="tx1"/>
                          </a:solidFill>
                          <a:latin typeface="Arial"/>
                          <a:ea typeface="+mn-ea"/>
                          <a:cs typeface="Arial"/>
                        </a:rPr>
                        <a:t>e</a:t>
                      </a:r>
                      <a:r>
                        <a:rPr lang="fr-FR" sz="2200" b="0" kern="1200">
                          <a:solidFill>
                            <a:schemeClr val="tx1"/>
                          </a:solidFill>
                          <a:latin typeface="Arial"/>
                          <a:ea typeface="+mn-ea"/>
                          <a:cs typeface="Arial"/>
                        </a:rPr>
                        <a:t> au 90</a:t>
                      </a:r>
                      <a:r>
                        <a:rPr lang="fr-FR" sz="2200" b="0" kern="1200" baseline="30000">
                          <a:solidFill>
                            <a:schemeClr val="tx1"/>
                          </a:solidFill>
                          <a:latin typeface="Arial"/>
                          <a:ea typeface="+mn-ea"/>
                          <a:cs typeface="Arial"/>
                        </a:rPr>
                        <a:t>e</a:t>
                      </a:r>
                      <a:r>
                        <a:rPr lang="fr-FR" sz="2200" b="0" kern="1200">
                          <a:solidFill>
                            <a:schemeClr val="tx1"/>
                          </a:solidFill>
                          <a:latin typeface="Arial"/>
                          <a:ea typeface="+mn-ea"/>
                          <a:cs typeface="Arial"/>
                        </a:rPr>
                        <a:t> jour d’arrêt de travail</a:t>
                      </a:r>
                    </a:p>
                    <a:p>
                      <a:pPr marL="0" marR="0" lvl="0" indent="0" algn="ctr" defTabSz="825500" rtl="0" eaLnBrk="1" fontAlgn="auto" latinLnBrk="0" hangingPunct="1">
                        <a:lnSpc>
                          <a:spcPts val="2600"/>
                        </a:lnSpc>
                        <a:spcBef>
                          <a:spcPts val="0"/>
                        </a:spcBef>
                        <a:spcAft>
                          <a:spcPts val="0"/>
                        </a:spcAft>
                        <a:buClrTx/>
                        <a:buSzTx/>
                        <a:buFontTx/>
                        <a:buNone/>
                        <a:tabLst/>
                        <a:defRPr/>
                      </a:pPr>
                      <a:r>
                        <a:rPr lang="fr-FR" sz="2200" b="0" kern="1200">
                          <a:solidFill>
                            <a:schemeClr val="tx1"/>
                          </a:solidFill>
                          <a:latin typeface="Arial"/>
                          <a:ea typeface="+mn-ea"/>
                          <a:cs typeface="Arial"/>
                        </a:rPr>
                        <a:t>Possibilité sous certaines conditions d’un versement à partir du 91</a:t>
                      </a:r>
                      <a:r>
                        <a:rPr lang="fr-FR" sz="2200" b="0" kern="1200" baseline="30000">
                          <a:solidFill>
                            <a:schemeClr val="tx1"/>
                          </a:solidFill>
                          <a:latin typeface="Arial"/>
                          <a:ea typeface="+mn-ea"/>
                          <a:cs typeface="Arial"/>
                        </a:rPr>
                        <a:t>e</a:t>
                      </a:r>
                      <a:r>
                        <a:rPr lang="fr-FR" sz="2200" b="0" kern="1200">
                          <a:solidFill>
                            <a:schemeClr val="tx1"/>
                          </a:solidFill>
                          <a:latin typeface="Arial"/>
                          <a:ea typeface="+mn-ea"/>
                          <a:cs typeface="Arial"/>
                        </a:rPr>
                        <a:t> jour par la caisse de retraite </a:t>
                      </a:r>
                      <a:r>
                        <a:rPr lang="fr-FR" sz="2200" b="1" i="0" u="sng" strike="noStrike" cap="none" spc="0" baseline="0">
                          <a:solidFill>
                            <a:schemeClr val="dk1"/>
                          </a:solidFill>
                          <a:effectLst/>
                          <a:uFillTx/>
                          <a:latin typeface="+mn-lt"/>
                          <a:ea typeface="+mn-ea"/>
                          <a:cs typeface="+mn-cs"/>
                          <a:sym typeface="Arial"/>
                          <a:hlinkClick r:id="rId3"/>
                        </a:rPr>
                        <a:t>Carpimko.fr</a:t>
                      </a:r>
                      <a:endParaRPr lang="fr-FR" sz="2200" b="1" kern="1200">
                        <a:solidFill>
                          <a:schemeClr val="tx1"/>
                        </a:solidFill>
                        <a:latin typeface="Arial" panose="020B0604020202020204" pitchFamily="34" charset="0"/>
                        <a:ea typeface="+mn-ea"/>
                        <a:cs typeface="Arial" panose="020B0604020202020204" pitchFamily="34" charset="0"/>
                      </a:endParaRPr>
                    </a:p>
                  </a:txBody>
                  <a:tcPr marL="137160" marR="137160" marT="0" marB="0"/>
                </a:tc>
                <a:extLst>
                  <a:ext uri="{0D108BD9-81ED-4DB2-BD59-A6C34878D82A}">
                    <a16:rowId xmlns:a16="http://schemas.microsoft.com/office/drawing/2014/main" val="10002"/>
                  </a:ext>
                </a:extLst>
              </a:tr>
              <a:tr h="1331883">
                <a:tc>
                  <a:txBody>
                    <a:bodyPr/>
                    <a:lstStyle/>
                    <a:p>
                      <a:pPr marL="0" marR="0" lvl="0" indent="0" algn="ctr" rtl="0" eaLnBrk="1" fontAlgn="auto" latinLnBrk="0" hangingPunct="1">
                        <a:lnSpc>
                          <a:spcPct val="100000"/>
                        </a:lnSpc>
                        <a:spcBef>
                          <a:spcPts val="0"/>
                        </a:spcBef>
                        <a:spcAft>
                          <a:spcPts val="0"/>
                        </a:spcAft>
                        <a:buClrTx/>
                        <a:buSzTx/>
                        <a:buFontTx/>
                        <a:buNone/>
                      </a:pPr>
                      <a:endParaRPr lang="fr-FR" sz="2200" b="1" i="0" u="none" strike="noStrike" kern="1200" cap="none" normalizeH="0" baseline="0">
                        <a:ln>
                          <a:noFill/>
                        </a:ln>
                        <a:solidFill>
                          <a:srgbClr val="095BA3"/>
                        </a:solidFill>
                        <a:effectLst/>
                        <a:latin typeface="Arial"/>
                        <a:ea typeface="+mn-ea"/>
                        <a:cs typeface="Arial"/>
                      </a:endParaRPr>
                    </a:p>
                    <a:p>
                      <a:pPr marL="0" marR="0" lvl="0" indent="0" algn="ctr" defTabSz="914400">
                        <a:lnSpc>
                          <a:spcPct val="100000"/>
                        </a:lnSpc>
                        <a:spcBef>
                          <a:spcPts val="0"/>
                        </a:spcBef>
                        <a:spcAft>
                          <a:spcPts val="0"/>
                        </a:spcAft>
                        <a:buClrTx/>
                        <a:buSzTx/>
                        <a:buFontTx/>
                        <a:buNone/>
                        <a:tabLst/>
                        <a:defRPr/>
                      </a:pPr>
                      <a:r>
                        <a:rPr kumimoji="0" lang="fr-FR" sz="2200" b="1" i="0" u="none" strike="noStrike" kern="1200" cap="none" normalizeH="0" baseline="0">
                          <a:ln>
                            <a:noFill/>
                          </a:ln>
                          <a:solidFill>
                            <a:srgbClr val="095BA3"/>
                          </a:solidFill>
                          <a:effectLst/>
                          <a:latin typeface="Arial"/>
                          <a:ea typeface="+mn-ea"/>
                          <a:cs typeface="Arial"/>
                        </a:rPr>
                        <a:t>Maternité</a:t>
                      </a:r>
                      <a:endParaRPr kumimoji="0" lang="fr-FR">
                        <a:latin typeface="Arial"/>
                        <a:cs typeface="Arial"/>
                      </a:endParaRPr>
                    </a:p>
                    <a:p>
                      <a:pPr algn="ctr">
                        <a:spcAft>
                          <a:spcPts val="0"/>
                        </a:spcAft>
                      </a:pPr>
                      <a:r>
                        <a:rPr lang="fr-FR" sz="2200" b="1" u="none" kern="1200">
                          <a:solidFill>
                            <a:srgbClr val="0070C0"/>
                          </a:solidFill>
                          <a:latin typeface="Arial" panose="020B0604020202020204" pitchFamily="34" charset="0"/>
                          <a:ea typeface="+mn-ea"/>
                          <a:cs typeface="Arial" panose="020B0604020202020204" pitchFamily="34" charset="0"/>
                        </a:rPr>
                        <a:t> </a:t>
                      </a:r>
                      <a:r>
                        <a:rPr kumimoji="0" lang="fr-FR" sz="2200" b="1" i="0" u="none" strike="noStrike" kern="1200" cap="none" normalizeH="0" baseline="0">
                          <a:ln>
                            <a:noFill/>
                          </a:ln>
                          <a:solidFill>
                            <a:srgbClr val="095BA3"/>
                          </a:solidFill>
                          <a:effectLst/>
                          <a:latin typeface="Arial" panose="020B0604020202020204" pitchFamily="34" charset="0"/>
                          <a:ea typeface="+mn-ea"/>
                          <a:cs typeface="Arial" panose="020B0604020202020204" pitchFamily="34" charset="0"/>
                        </a:rPr>
                        <a:t>Paternité (IJ uniquement) </a:t>
                      </a:r>
                    </a:p>
                  </a:txBody>
                  <a:tcPr marL="137160" marR="137160" marT="0" marB="0">
                    <a:solidFill>
                      <a:srgbClr val="C8D7EB"/>
                    </a:solidFill>
                  </a:tcPr>
                </a:tc>
                <a:tc>
                  <a:txBody>
                    <a:bodyPr/>
                    <a:lstStyle/>
                    <a:p>
                      <a:pPr algn="ctr">
                        <a:spcAft>
                          <a:spcPts val="0"/>
                        </a:spcAft>
                      </a:pPr>
                      <a:endParaRPr lang="fr-FR" sz="2200">
                        <a:effectLst/>
                        <a:latin typeface="Arial" panose="020B0604020202020204" pitchFamily="34" charset="0"/>
                        <a:cs typeface="Arial" panose="020B0604020202020204" pitchFamily="34" charset="0"/>
                      </a:endParaRPr>
                    </a:p>
                    <a:p>
                      <a:pPr algn="ctr">
                        <a:spcAft>
                          <a:spcPts val="0"/>
                        </a:spcAft>
                      </a:pPr>
                      <a:r>
                        <a:rPr lang="fr-FR" sz="2200">
                          <a:effectLst/>
                          <a:latin typeface="Arial"/>
                          <a:cs typeface="Arial"/>
                        </a:rPr>
                        <a:t>Allocation forfaitaire de repos maternel + </a:t>
                      </a:r>
                    </a:p>
                    <a:p>
                      <a:pPr algn="ctr">
                        <a:spcAft>
                          <a:spcPts val="0"/>
                        </a:spcAft>
                      </a:pPr>
                      <a:r>
                        <a:rPr lang="fr-FR" sz="2200">
                          <a:effectLst/>
                          <a:latin typeface="Arial"/>
                          <a:cs typeface="Arial"/>
                        </a:rPr>
                        <a:t>Indemnité journalière d'interruption d'activité (sous conditions</a:t>
                      </a:r>
                      <a:r>
                        <a:rPr lang="fr-FR" sz="2200" baseline="0">
                          <a:effectLst/>
                          <a:latin typeface="Arial"/>
                          <a:cs typeface="Arial"/>
                        </a:rPr>
                        <a:t>). Effectuez une simulation sur </a:t>
                      </a:r>
                      <a:r>
                        <a:rPr lang="fr-FR" sz="2200" b="1" baseline="0">
                          <a:effectLst/>
                          <a:latin typeface="Arial"/>
                          <a:cs typeface="Arial"/>
                          <a:hlinkClick r:id="rId4"/>
                        </a:rPr>
                        <a:t>ameli.fr </a:t>
                      </a:r>
                      <a:endParaRPr lang="fr-FR" sz="2200" baseline="0">
                        <a:effectLst/>
                        <a:latin typeface="Arial" panose="020B0604020202020204" pitchFamily="34" charset="0"/>
                        <a:cs typeface="Arial" panose="020B0604020202020204" pitchFamily="34" charset="0"/>
                      </a:endParaRPr>
                    </a:p>
                    <a:p>
                      <a:pPr algn="ctr">
                        <a:spcAft>
                          <a:spcPts val="0"/>
                        </a:spcAft>
                      </a:pPr>
                      <a:endParaRPr lang="fr-FR" sz="2200" b="1" kern="1200">
                        <a:solidFill>
                          <a:schemeClr val="tx1"/>
                        </a:solidFill>
                        <a:latin typeface="Arial" panose="020B0604020202020204" pitchFamily="34" charset="0"/>
                        <a:ea typeface="+mn-ea"/>
                        <a:cs typeface="Arial" panose="020B0604020202020204" pitchFamily="34" charset="0"/>
                      </a:endParaRPr>
                    </a:p>
                  </a:txBody>
                  <a:tcPr marL="137160" marR="137160" marT="0" marB="0">
                    <a:solidFill>
                      <a:srgbClr val="C8D7EB"/>
                    </a:solidFill>
                  </a:tcPr>
                </a:tc>
                <a:extLst>
                  <a:ext uri="{0D108BD9-81ED-4DB2-BD59-A6C34878D82A}">
                    <a16:rowId xmlns:a16="http://schemas.microsoft.com/office/drawing/2014/main" val="10003"/>
                  </a:ext>
                </a:extLst>
              </a:tr>
              <a:tr h="1974273">
                <a:tc>
                  <a:txBody>
                    <a:bodyPr/>
                    <a:lstStyle/>
                    <a:p>
                      <a:pPr algn="ctr">
                        <a:spcAft>
                          <a:spcPts val="0"/>
                        </a:spcAft>
                      </a:pPr>
                      <a:endParaRPr lang="fr-FR" sz="2200" b="1" kern="1200">
                        <a:solidFill>
                          <a:srgbClr val="0070C0"/>
                        </a:solidFill>
                        <a:latin typeface="Arial" panose="020B0604020202020204" pitchFamily="34" charset="0"/>
                        <a:ea typeface="+mn-ea"/>
                        <a:cs typeface="Arial" panose="020B0604020202020204" pitchFamily="34" charset="0"/>
                      </a:endParaRPr>
                    </a:p>
                    <a:p>
                      <a:pPr algn="ctr">
                        <a:spcAft>
                          <a:spcPts val="0"/>
                        </a:spcAft>
                      </a:pPr>
                      <a:r>
                        <a:rPr lang="fr-FR" sz="2200" b="1" u="none" kern="1200">
                          <a:solidFill>
                            <a:srgbClr val="0070C0"/>
                          </a:solidFill>
                          <a:latin typeface="Arial" panose="020B0604020202020204" pitchFamily="34" charset="0"/>
                          <a:ea typeface="+mn-ea"/>
                          <a:cs typeface="Arial" panose="020B0604020202020204" pitchFamily="34" charset="0"/>
                        </a:rPr>
                        <a:t>Accidents</a:t>
                      </a:r>
                      <a:r>
                        <a:rPr lang="fr-FR" sz="2200" b="1" u="none" kern="1200" baseline="0">
                          <a:solidFill>
                            <a:srgbClr val="0070C0"/>
                          </a:solidFill>
                          <a:latin typeface="Arial" panose="020B0604020202020204" pitchFamily="34" charset="0"/>
                          <a:ea typeface="+mn-ea"/>
                          <a:cs typeface="Arial" panose="020B0604020202020204" pitchFamily="34" charset="0"/>
                        </a:rPr>
                        <a:t> du Travail / maladies professionnelles</a:t>
                      </a:r>
                      <a:endParaRPr lang="fr-FR" sz="2200" b="1" u="none" kern="1200">
                        <a:solidFill>
                          <a:srgbClr val="0070C0"/>
                        </a:solidFill>
                        <a:latin typeface="Arial" panose="020B0604020202020204" pitchFamily="34" charset="0"/>
                        <a:ea typeface="+mn-ea"/>
                        <a:cs typeface="Arial" panose="020B0604020202020204" pitchFamily="34" charset="0"/>
                      </a:endParaRPr>
                    </a:p>
                  </a:txBody>
                  <a:tcPr marL="137160" marR="137160" marT="0" marB="0"/>
                </a:tc>
                <a:tc>
                  <a:txBody>
                    <a:bodyPr/>
                    <a:lstStyle/>
                    <a:p>
                      <a:pPr algn="ctr">
                        <a:spcAft>
                          <a:spcPts val="0"/>
                        </a:spcAft>
                      </a:pPr>
                      <a:endParaRPr lang="fr-FR" sz="2200" b="1" kern="1200">
                        <a:solidFill>
                          <a:schemeClr val="tx1"/>
                        </a:solidFill>
                        <a:latin typeface="Arial" panose="020B0604020202020204" pitchFamily="34" charset="0"/>
                        <a:ea typeface="+mn-ea"/>
                        <a:cs typeface="Arial" panose="020B0604020202020204" pitchFamily="34" charset="0"/>
                      </a:endParaRPr>
                    </a:p>
                    <a:p>
                      <a:pPr algn="ctr">
                        <a:spcAft>
                          <a:spcPts val="0"/>
                        </a:spcAft>
                      </a:pPr>
                      <a:r>
                        <a:rPr lang="fr-FR" sz="2200" b="1" u="none" kern="1200">
                          <a:solidFill>
                            <a:schemeClr val="tx1"/>
                          </a:solidFill>
                          <a:latin typeface="Arial" panose="020B0604020202020204" pitchFamily="34" charset="0"/>
                          <a:ea typeface="+mn-ea"/>
                          <a:cs typeface="Arial" panose="020B0604020202020204" pitchFamily="34" charset="0"/>
                        </a:rPr>
                        <a:t>Possibilité d’une prise en charge par la </a:t>
                      </a:r>
                      <a:r>
                        <a:rPr lang="fr-FR" sz="2200" b="1" u="none" kern="1200">
                          <a:solidFill>
                            <a:schemeClr val="tx1"/>
                          </a:solidFill>
                          <a:latin typeface="Arial" panose="020B0604020202020204" pitchFamily="34" charset="0"/>
                          <a:ea typeface="+mn-ea"/>
                          <a:cs typeface="Arial" panose="020B0604020202020204" pitchFamily="34" charset="0"/>
                          <a:hlinkClick r:id="rId5"/>
                        </a:rPr>
                        <a:t>CPAM</a:t>
                      </a:r>
                      <a:r>
                        <a:rPr lang="fr-FR" sz="2200" b="1" u="none" kern="1200">
                          <a:solidFill>
                            <a:schemeClr val="tx1"/>
                          </a:solidFill>
                          <a:latin typeface="Arial" panose="020B0604020202020204" pitchFamily="34" charset="0"/>
                          <a:ea typeface="+mn-ea"/>
                          <a:cs typeface="Arial" panose="020B0604020202020204" pitchFamily="34" charset="0"/>
                        </a:rPr>
                        <a:t> et d’une </a:t>
                      </a:r>
                      <a:r>
                        <a:rPr lang="fr-FR" sz="2200" b="1" u="none" kern="1200">
                          <a:solidFill>
                            <a:schemeClr val="tx1"/>
                          </a:solidFill>
                          <a:latin typeface="Arial" panose="020B0604020202020204" pitchFamily="34" charset="0"/>
                          <a:ea typeface="+mn-ea"/>
                          <a:cs typeface="Arial" panose="020B0604020202020204" pitchFamily="34" charset="0"/>
                          <a:hlinkClick r:id="rId6"/>
                        </a:rPr>
                        <a:t>assurance complémentaire spécifique</a:t>
                      </a:r>
                      <a:r>
                        <a:rPr lang="fr-FR" sz="2200" b="1" u="none" kern="1200">
                          <a:solidFill>
                            <a:schemeClr val="tx1"/>
                          </a:solidFill>
                          <a:latin typeface="Arial" panose="020B0604020202020204" pitchFamily="34" charset="0"/>
                          <a:ea typeface="+mn-ea"/>
                          <a:cs typeface="Arial" panose="020B0604020202020204" pitchFamily="34" charset="0"/>
                        </a:rPr>
                        <a:t> </a:t>
                      </a:r>
                      <a:r>
                        <a:rPr lang="fr-FR" altLang="fr-FR" sz="2200" u="none" kern="1200">
                          <a:solidFill>
                            <a:schemeClr val="tx1"/>
                          </a:solidFill>
                          <a:latin typeface="Arial" panose="020B0604020202020204" pitchFamily="34" charset="0"/>
                          <a:ea typeface="+mn-ea"/>
                          <a:cs typeface="Arial" panose="020B0604020202020204" pitchFamily="34" charset="0"/>
                        </a:rPr>
                        <a:t>à souscrire auprès </a:t>
                      </a:r>
                    </a:p>
                    <a:p>
                      <a:pPr algn="ctr">
                        <a:spcAft>
                          <a:spcPts val="0"/>
                        </a:spcAft>
                      </a:pPr>
                      <a:r>
                        <a:rPr lang="fr-FR" altLang="fr-FR" sz="2200" u="none" kern="1200">
                          <a:solidFill>
                            <a:schemeClr val="tx1"/>
                          </a:solidFill>
                          <a:latin typeface="Arial" panose="020B0604020202020204" pitchFamily="34" charset="0"/>
                          <a:ea typeface="+mn-ea"/>
                          <a:cs typeface="Arial" panose="020B0604020202020204" pitchFamily="34" charset="0"/>
                        </a:rPr>
                        <a:t>de la CPAM pour des indemnisations complémentaires</a:t>
                      </a:r>
                    </a:p>
                  </a:txBody>
                  <a:tcPr marL="137160" marR="137160" marT="0" marB="0"/>
                </a:tc>
                <a:extLst>
                  <a:ext uri="{0D108BD9-81ED-4DB2-BD59-A6C34878D82A}">
                    <a16:rowId xmlns:a16="http://schemas.microsoft.com/office/drawing/2014/main" val="10004"/>
                  </a:ext>
                </a:extLst>
              </a:tr>
            </a:tbl>
          </a:graphicData>
        </a:graphic>
      </p:graphicFrame>
      <p:sp>
        <p:nvSpPr>
          <p:cNvPr id="9" name="Titre 1"/>
          <p:cNvSpPr>
            <a:spLocks noGrp="1"/>
          </p:cNvSpPr>
          <p:nvPr>
            <p:ph type="title" idx="4294967295"/>
          </p:nvPr>
        </p:nvSpPr>
        <p:spPr>
          <a:xfrm>
            <a:off x="1642101" y="2162122"/>
            <a:ext cx="11528424" cy="1098550"/>
          </a:xfrm>
        </p:spPr>
        <p:txBody>
          <a:bodyPr>
            <a:normAutofit/>
          </a:bodyPr>
          <a:lstStyle/>
          <a:p>
            <a:r>
              <a:rPr lang="fr-FR" altLang="fr-FR" sz="5400">
                <a:solidFill>
                  <a:schemeClr val="bg1"/>
                </a:solidFill>
              </a:rPr>
              <a:t>L’assurance maladie</a:t>
            </a:r>
          </a:p>
        </p:txBody>
      </p:sp>
      <p:sp>
        <p:nvSpPr>
          <p:cNvPr id="10" name="Rectangle 1">
            <a:extLst>
              <a:ext uri="{FF2B5EF4-FFF2-40B4-BE49-F238E27FC236}">
                <a16:creationId xmlns:a16="http://schemas.microsoft.com/office/drawing/2014/main" id="{EC50A5F2-9ACB-4E05-92B4-B86CBF1F4B4D}"/>
              </a:ext>
            </a:extLst>
          </p:cNvPr>
          <p:cNvSpPr>
            <a:spLocks noChangeArrowheads="1"/>
          </p:cNvSpPr>
          <p:nvPr/>
        </p:nvSpPr>
        <p:spPr bwMode="auto">
          <a:xfrm>
            <a:off x="7923354" y="12172253"/>
            <a:ext cx="3903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defRPr sz="2000" b="1">
                <a:solidFill>
                  <a:srgbClr val="7F7F7F"/>
                </a:solidFill>
                <a:latin typeface="Verdana" panose="020B0604030504040204" pitchFamily="34" charset="0"/>
              </a:defRPr>
            </a:lvl1pPr>
            <a:lvl2pPr marL="742950" indent="-285750">
              <a:spcBef>
                <a:spcPct val="20000"/>
              </a:spcBef>
              <a:defRPr sz="2000">
                <a:solidFill>
                  <a:srgbClr val="7F7F7F"/>
                </a:solidFill>
                <a:latin typeface="Verdana" panose="020B0604030504040204" pitchFamily="34" charset="0"/>
              </a:defRPr>
            </a:lvl2pPr>
            <a:lvl3pPr marL="1143000" indent="-228600">
              <a:spcBef>
                <a:spcPct val="20000"/>
              </a:spcBef>
              <a:buClr>
                <a:srgbClr val="009092"/>
              </a:buClr>
              <a:buChar char="•"/>
              <a:defRPr sz="2000">
                <a:solidFill>
                  <a:srgbClr val="7F7F7F"/>
                </a:solidFill>
                <a:latin typeface="Verdana" panose="020B0604030504040204" pitchFamily="34" charset="0"/>
              </a:defRPr>
            </a:lvl3pPr>
            <a:lvl4pPr marL="1600200" indent="-228600">
              <a:spcBef>
                <a:spcPct val="20000"/>
              </a:spcBef>
              <a:buClr>
                <a:srgbClr val="009092"/>
              </a:buClr>
              <a:buSzPct val="90000"/>
              <a:buFont typeface="Wingdings" panose="05000000000000000000" pitchFamily="2" charset="2"/>
              <a:buChar char="§"/>
              <a:defRPr sz="2000">
                <a:solidFill>
                  <a:srgbClr val="7F7F7F"/>
                </a:solidFill>
                <a:latin typeface="Verdana" panose="020B0604030504040204" pitchFamily="34" charset="0"/>
              </a:defRPr>
            </a:lvl4pPr>
            <a:lvl5pPr marL="2057400" indent="-228600">
              <a:spcBef>
                <a:spcPct val="20000"/>
              </a:spcBef>
              <a:buClr>
                <a:srgbClr val="009092"/>
              </a:buClr>
              <a:buSzPct val="60000"/>
              <a:buChar char="o"/>
              <a:defRPr sz="2000">
                <a:solidFill>
                  <a:srgbClr val="7F7F7F"/>
                </a:solidFill>
                <a:latin typeface="Verdana" panose="020B0604030504040204" pitchFamily="34" charset="0"/>
              </a:defRPr>
            </a:lvl5pPr>
            <a:lvl6pPr marL="25146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6pPr>
            <a:lvl7pPr marL="29718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7pPr>
            <a:lvl8pPr marL="34290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8pPr>
            <a:lvl9pPr marL="38862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9pPr>
          </a:lstStyle>
          <a:p>
            <a:pPr marL="0" indent="0" algn="l" defTabSz="1828800" hangingPunct="1"/>
            <a:r>
              <a:rPr lang="fr-FR" altLang="fr-FR" sz="3600" kern="1200">
                <a:solidFill>
                  <a:srgbClr val="095BA3"/>
                </a:solidFill>
                <a:latin typeface="Arial" panose="020B0604020202020204" pitchFamily="34" charset="0"/>
                <a:cs typeface="Arial" panose="020B0604020202020204" pitchFamily="34" charset="0"/>
                <a:hlinkClick r:id="rId7"/>
              </a:rPr>
              <a:t>www.ameli.fr </a:t>
            </a:r>
            <a:endParaRPr lang="fr-FR" altLang="fr-FR" sz="3600" kern="1200">
              <a:solidFill>
                <a:srgbClr val="095BA3"/>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07A75B62-21A8-4D1E-BFA5-27A3F9EE6EBD}"/>
              </a:ext>
            </a:extLst>
          </p:cNvPr>
          <p:cNvSpPr>
            <a:spLocks noGrp="1"/>
          </p:cNvSpPr>
          <p:nvPr>
            <p:ph type="sldNum" sz="quarter" idx="2"/>
          </p:nvPr>
        </p:nvSpPr>
        <p:spPr>
          <a:xfrm>
            <a:off x="47417298" y="25974871"/>
            <a:ext cx="359073" cy="405239"/>
          </a:xfrm>
        </p:spPr>
        <p:txBody>
          <a:bodyPr/>
          <a:lstStyle/>
          <a:p>
            <a:pPr>
              <a:defRPr/>
            </a:pPr>
            <a:fld id="{86CB4B4D-7CA3-9044-876B-883B54F8677D}" type="slidenum">
              <a:rPr lang="fr-FR"/>
              <a:pPr>
                <a:defRPr/>
              </a:pPr>
              <a:t>33</a:t>
            </a:fld>
            <a:endParaRPr lang="fr-FR"/>
          </a:p>
        </p:txBody>
      </p:sp>
    </p:spTree>
    <p:extLst>
      <p:ext uri="{BB962C8B-B14F-4D97-AF65-F5344CB8AC3E}">
        <p14:creationId xmlns:p14="http://schemas.microsoft.com/office/powerpoint/2010/main" val="161699838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idx="4294967295"/>
          </p:nvPr>
        </p:nvSpPr>
        <p:spPr>
          <a:xfrm>
            <a:off x="961278" y="1539482"/>
            <a:ext cx="11528424" cy="1098550"/>
          </a:xfrm>
        </p:spPr>
        <p:txBody>
          <a:bodyPr>
            <a:normAutofit/>
          </a:bodyPr>
          <a:lstStyle/>
          <a:p>
            <a:r>
              <a:rPr lang="fr-FR" altLang="fr-FR" sz="5400" dirty="0">
                <a:solidFill>
                  <a:schemeClr val="bg1"/>
                </a:solidFill>
              </a:rPr>
              <a:t>La retraite</a:t>
            </a:r>
          </a:p>
        </p:txBody>
      </p:sp>
      <p:sp>
        <p:nvSpPr>
          <p:cNvPr id="5" name="Espace réservé du numéro de diapositive 4">
            <a:extLst>
              <a:ext uri="{FF2B5EF4-FFF2-40B4-BE49-F238E27FC236}">
                <a16:creationId xmlns:a16="http://schemas.microsoft.com/office/drawing/2014/main" id="{07A75B62-21A8-4D1E-BFA5-27A3F9EE6EBD}"/>
              </a:ext>
            </a:extLst>
          </p:cNvPr>
          <p:cNvSpPr>
            <a:spLocks noGrp="1"/>
          </p:cNvSpPr>
          <p:nvPr>
            <p:ph type="sldNum" sz="quarter" idx="2"/>
          </p:nvPr>
        </p:nvSpPr>
        <p:spPr>
          <a:xfrm>
            <a:off x="47417298" y="25974871"/>
            <a:ext cx="359073" cy="405239"/>
          </a:xfrm>
        </p:spPr>
        <p:txBody>
          <a:bodyPr/>
          <a:lstStyle/>
          <a:p>
            <a:pPr>
              <a:defRPr/>
            </a:pPr>
            <a:fld id="{86CB4B4D-7CA3-9044-876B-883B54F8677D}" type="slidenum">
              <a:rPr lang="fr-FR"/>
              <a:pPr>
                <a:defRPr/>
              </a:pPr>
              <a:t>34</a:t>
            </a:fld>
            <a:endParaRPr lang="fr-FR"/>
          </a:p>
        </p:txBody>
      </p:sp>
      <p:graphicFrame>
        <p:nvGraphicFramePr>
          <p:cNvPr id="8" name="Espace réservé du contenu 3">
            <a:extLst>
              <a:ext uri="{FF2B5EF4-FFF2-40B4-BE49-F238E27FC236}">
                <a16:creationId xmlns:a16="http://schemas.microsoft.com/office/drawing/2014/main" id="{3BE0A401-FD6C-46FC-8D6F-6FF5AF139E8B}"/>
              </a:ext>
            </a:extLst>
          </p:cNvPr>
          <p:cNvGraphicFramePr>
            <a:graphicFrameLocks/>
          </p:cNvGraphicFramePr>
          <p:nvPr>
            <p:extLst>
              <p:ext uri="{D42A27DB-BD31-4B8C-83A1-F6EECF244321}">
                <p14:modId xmlns:p14="http://schemas.microsoft.com/office/powerpoint/2010/main" val="3956658713"/>
              </p:ext>
            </p:extLst>
          </p:nvPr>
        </p:nvGraphicFramePr>
        <p:xfrm>
          <a:off x="961278" y="3748625"/>
          <a:ext cx="16331042" cy="8292249"/>
        </p:xfrm>
        <a:graphic>
          <a:graphicData uri="http://schemas.openxmlformats.org/drawingml/2006/table">
            <a:tbl>
              <a:tblPr firstRow="1" bandRow="1">
                <a:tableStyleId>{5C22544A-7EE6-4342-B048-85BDC9FD1C3A}</a:tableStyleId>
              </a:tblPr>
              <a:tblGrid>
                <a:gridCol w="3397519">
                  <a:extLst>
                    <a:ext uri="{9D8B030D-6E8A-4147-A177-3AD203B41FA5}">
                      <a16:colId xmlns:a16="http://schemas.microsoft.com/office/drawing/2014/main" val="20000"/>
                    </a:ext>
                  </a:extLst>
                </a:gridCol>
                <a:gridCol w="12933523">
                  <a:extLst>
                    <a:ext uri="{9D8B030D-6E8A-4147-A177-3AD203B41FA5}">
                      <a16:colId xmlns:a16="http://schemas.microsoft.com/office/drawing/2014/main" val="20001"/>
                    </a:ext>
                  </a:extLst>
                </a:gridCol>
              </a:tblGrid>
              <a:tr h="1236600">
                <a:tc>
                  <a:txBody>
                    <a:bodyPr/>
                    <a:lstStyle/>
                    <a:p>
                      <a:pPr algn="ctr">
                        <a:spcAft>
                          <a:spcPts val="0"/>
                        </a:spcAft>
                      </a:pPr>
                      <a:endParaRPr lang="fr-FR" sz="2000" b="0" kern="1200">
                        <a:solidFill>
                          <a:schemeClr val="bg1"/>
                        </a:solidFill>
                        <a:latin typeface="Arial" panose="020B0604020202020204" pitchFamily="34" charset="0"/>
                        <a:ea typeface="+mn-ea"/>
                        <a:cs typeface="Arial" panose="020B0604020202020204" pitchFamily="34" charset="0"/>
                      </a:endParaRPr>
                    </a:p>
                  </a:txBody>
                  <a:tcPr marL="137160" marR="137160" marT="0" marB="0">
                    <a:solidFill>
                      <a:srgbClr val="0072B8"/>
                    </a:solidFill>
                  </a:tcPr>
                </a:tc>
                <a:tc>
                  <a:txBody>
                    <a:bodyPr/>
                    <a:lstStyle/>
                    <a:p>
                      <a:pPr algn="ctr">
                        <a:spcAft>
                          <a:spcPts val="0"/>
                        </a:spcAft>
                      </a:pPr>
                      <a:endParaRPr lang="fr-FR" sz="2800" b="1" u="sng" kern="1200">
                        <a:solidFill>
                          <a:srgbClr val="FFFFFF"/>
                        </a:solidFill>
                        <a:latin typeface="Arial" panose="020B0604020202020204" pitchFamily="34" charset="0"/>
                        <a:ea typeface="+mn-ea"/>
                        <a:cs typeface="Arial" panose="020B0604020202020204" pitchFamily="34" charset="0"/>
                      </a:endParaRPr>
                    </a:p>
                    <a:p>
                      <a:pPr algn="ctr">
                        <a:spcAft>
                          <a:spcPts val="0"/>
                        </a:spcAft>
                      </a:pPr>
                      <a:r>
                        <a:rPr lang="fr-FR" sz="2800" b="1" u="none" kern="1200">
                          <a:solidFill>
                            <a:srgbClr val="FFFFFF"/>
                          </a:solidFill>
                          <a:latin typeface="Arial" panose="020B0604020202020204" pitchFamily="34" charset="0"/>
                          <a:ea typeface="+mn-ea"/>
                          <a:cs typeface="Arial" panose="020B0604020202020204" pitchFamily="34" charset="0"/>
                        </a:rPr>
                        <a:t>TRAVAILLEURS NON SALARIES</a:t>
                      </a:r>
                    </a:p>
                  </a:txBody>
                  <a:tcPr marL="137160" marR="137160" marT="0" marB="0">
                    <a:solidFill>
                      <a:srgbClr val="0072B8"/>
                    </a:solidFill>
                  </a:tcPr>
                </a:tc>
                <a:extLst>
                  <a:ext uri="{0D108BD9-81ED-4DB2-BD59-A6C34878D82A}">
                    <a16:rowId xmlns:a16="http://schemas.microsoft.com/office/drawing/2014/main" val="10000"/>
                  </a:ext>
                </a:extLst>
              </a:tr>
              <a:tr h="152569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2800" b="0" i="0" u="none" strike="noStrike" kern="1200" cap="none" normalizeH="0" baseline="0">
                          <a:ln>
                            <a:noFill/>
                          </a:ln>
                          <a:solidFill>
                            <a:srgbClr val="095BA3"/>
                          </a:solidFill>
                          <a:effectLst/>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2800" b="1" i="0" u="none" strike="noStrike" kern="1200" cap="none" normalizeH="0" baseline="0">
                          <a:ln>
                            <a:noFill/>
                          </a:ln>
                          <a:solidFill>
                            <a:srgbClr val="095BA3"/>
                          </a:solidFill>
                          <a:effectLst/>
                          <a:latin typeface="Arial" panose="020B0604020202020204" pitchFamily="34" charset="0"/>
                          <a:ea typeface="+mn-ea"/>
                          <a:cs typeface="Arial" panose="020B0604020202020204" pitchFamily="34" charset="0"/>
                        </a:rPr>
                        <a:t>Retraite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2800" b="1" i="0" u="none" strike="noStrike" kern="1200" cap="none" normalizeH="0" baseline="0">
                          <a:ln>
                            <a:noFill/>
                          </a:ln>
                          <a:solidFill>
                            <a:srgbClr val="095BA3"/>
                          </a:solidFill>
                          <a:effectLst/>
                          <a:latin typeface="Arial" panose="020B0604020202020204" pitchFamily="34" charset="0"/>
                          <a:ea typeface="+mn-ea"/>
                          <a:cs typeface="Arial" panose="020B0604020202020204" pitchFamily="34" charset="0"/>
                        </a:rPr>
                        <a:t> de Base</a:t>
                      </a:r>
                    </a:p>
                  </a:txBody>
                  <a:tcPr marL="137160" marR="137160" marT="0" marB="0">
                    <a:solidFill>
                      <a:srgbClr val="C8D7EB"/>
                    </a:solidFill>
                  </a:tcPr>
                </a:tc>
                <a:tc>
                  <a:txBody>
                    <a:bodyPr/>
                    <a:lstStyle/>
                    <a:p>
                      <a:pPr algn="ctr">
                        <a:spcAft>
                          <a:spcPts val="0"/>
                        </a:spcAft>
                      </a:pPr>
                      <a:endParaRPr lang="fr-FR" sz="2800" b="0" kern="1200">
                        <a:solidFill>
                          <a:schemeClr val="tx1"/>
                        </a:solidFill>
                        <a:latin typeface="Arial" panose="020B0604020202020204" pitchFamily="34" charset="0"/>
                        <a:ea typeface="+mn-ea"/>
                        <a:cs typeface="Arial" panose="020B0604020202020204" pitchFamily="34" charset="0"/>
                      </a:endParaRPr>
                    </a:p>
                    <a:p>
                      <a:r>
                        <a:rPr lang="fr-FR" sz="2800" b="0" kern="1200" baseline="0">
                          <a:solidFill>
                            <a:schemeClr val="tx1"/>
                          </a:solidFill>
                          <a:latin typeface="Arial" panose="020B0604020202020204" pitchFamily="34" charset="0"/>
                          <a:ea typeface="+mn-ea"/>
                          <a:cs typeface="Arial" panose="020B0604020202020204" pitchFamily="34" charset="0"/>
                        </a:rPr>
                        <a:t>Le calcul </a:t>
                      </a:r>
                      <a:r>
                        <a:rPr lang="fr-FR" sz="2800">
                          <a:latin typeface="Arial" panose="020B0604020202020204" pitchFamily="34" charset="0"/>
                          <a:cs typeface="Arial" panose="020B0604020202020204" pitchFamily="34" charset="0"/>
                        </a:rPr>
                        <a:t>fonctionne en points et trimestres d’assurance</a:t>
                      </a:r>
                      <a:br>
                        <a:rPr lang="fr-FR" sz="2800" b="0" kern="1200" baseline="0">
                          <a:solidFill>
                            <a:schemeClr val="tx1"/>
                          </a:solidFill>
                          <a:latin typeface="Arial" panose="020B0604020202020204" pitchFamily="34" charset="0"/>
                          <a:ea typeface="+mn-ea"/>
                          <a:cs typeface="Arial" panose="020B0604020202020204" pitchFamily="34" charset="0"/>
                        </a:rPr>
                      </a:br>
                      <a:r>
                        <a:rPr lang="fr-FR" sz="2800" b="0" kern="1200" baseline="0">
                          <a:solidFill>
                            <a:schemeClr val="tx1"/>
                          </a:solidFill>
                          <a:latin typeface="Arial" panose="020B0604020202020204" pitchFamily="34" charset="0"/>
                          <a:ea typeface="+mn-ea"/>
                          <a:cs typeface="Arial" panose="020B0604020202020204" pitchFamily="34" charset="0"/>
                        </a:rPr>
                        <a:t>Consulter la </a:t>
                      </a:r>
                      <a:r>
                        <a:rPr lang="fr-FR" sz="2800" b="0" i="0" u="sng" strike="noStrike" cap="none" spc="0" baseline="0">
                          <a:solidFill>
                            <a:schemeClr val="dk1"/>
                          </a:solidFill>
                          <a:effectLst/>
                          <a:uFillTx/>
                          <a:latin typeface="Arial" panose="020B0604020202020204" pitchFamily="34" charset="0"/>
                          <a:ea typeface="+mn-ea"/>
                          <a:cs typeface="Arial" panose="020B0604020202020204" pitchFamily="34" charset="0"/>
                          <a:sym typeface="Arial"/>
                          <a:hlinkClick r:id="rId3"/>
                        </a:rPr>
                        <a:t>Carpimko.fr</a:t>
                      </a:r>
                      <a:endParaRPr lang="fr-FR" sz="2800" b="0" i="0" u="none" strike="noStrike" cap="none" spc="0" baseline="0">
                        <a:solidFill>
                          <a:schemeClr val="dk1"/>
                        </a:solidFill>
                        <a:effectLst/>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kern="1200">
                        <a:solidFill>
                          <a:schemeClr val="tx1"/>
                        </a:solidFill>
                        <a:latin typeface="Arial" panose="020B0604020202020204" pitchFamily="34" charset="0"/>
                        <a:ea typeface="+mn-ea"/>
                        <a:cs typeface="Arial" panose="020B0604020202020204" pitchFamily="34" charset="0"/>
                      </a:endParaRPr>
                    </a:p>
                  </a:txBody>
                  <a:tcPr marL="137160" marR="137160" marT="0" marB="0">
                    <a:solidFill>
                      <a:srgbClr val="C8D7EB"/>
                    </a:solidFill>
                  </a:tcPr>
                </a:tc>
                <a:extLst>
                  <a:ext uri="{0D108BD9-81ED-4DB2-BD59-A6C34878D82A}">
                    <a16:rowId xmlns:a16="http://schemas.microsoft.com/office/drawing/2014/main" val="10001"/>
                  </a:ext>
                </a:extLst>
              </a:tr>
              <a:tr h="1384840">
                <a:tc>
                  <a:txBody>
                    <a:bodyPr/>
                    <a:lstStyle/>
                    <a:p>
                      <a:pPr algn="ctr">
                        <a:spcAft>
                          <a:spcPts val="0"/>
                        </a:spcAft>
                      </a:pPr>
                      <a:r>
                        <a:rPr lang="fr-FR" sz="2800" b="1" kern="1200">
                          <a:solidFill>
                            <a:srgbClr val="0070C0"/>
                          </a:solidFill>
                          <a:latin typeface="Arial" panose="020B0604020202020204" pitchFamily="34" charset="0"/>
                          <a:ea typeface="+mn-ea"/>
                          <a:cs typeface="Arial" panose="020B0604020202020204" pitchFamily="34" charset="0"/>
                        </a:rPr>
                        <a:t> </a:t>
                      </a:r>
                    </a:p>
                    <a:p>
                      <a:pPr algn="ctr">
                        <a:spcAft>
                          <a:spcPts val="0"/>
                        </a:spcAft>
                      </a:pPr>
                      <a:r>
                        <a:rPr lang="fr-FR" sz="2800" b="1" kern="1200">
                          <a:solidFill>
                            <a:srgbClr val="0070C0"/>
                          </a:solidFill>
                          <a:latin typeface="Arial" panose="020B0604020202020204" pitchFamily="34" charset="0"/>
                          <a:ea typeface="+mn-ea"/>
                          <a:cs typeface="Arial" panose="020B0604020202020204" pitchFamily="34" charset="0"/>
                        </a:rPr>
                        <a:t> </a:t>
                      </a:r>
                    </a:p>
                    <a:p>
                      <a:pPr algn="ctr">
                        <a:spcAft>
                          <a:spcPts val="0"/>
                        </a:spcAft>
                      </a:pPr>
                      <a:endParaRPr lang="fr-FR" sz="2800" b="1" kern="1200">
                        <a:solidFill>
                          <a:srgbClr val="0070C0"/>
                        </a:solidFill>
                        <a:latin typeface="Arial" panose="020B0604020202020204" pitchFamily="34" charset="0"/>
                        <a:ea typeface="+mn-ea"/>
                        <a:cs typeface="Arial" panose="020B0604020202020204" pitchFamily="34" charset="0"/>
                      </a:endParaRPr>
                    </a:p>
                    <a:p>
                      <a:pPr algn="ctr">
                        <a:spcAft>
                          <a:spcPts val="0"/>
                        </a:spcAft>
                      </a:pPr>
                      <a:r>
                        <a:rPr lang="fr-FR" sz="2800" b="1" kern="1200">
                          <a:solidFill>
                            <a:srgbClr val="0070C0"/>
                          </a:solidFill>
                          <a:latin typeface="Arial" panose="020B0604020202020204" pitchFamily="34" charset="0"/>
                          <a:ea typeface="+mn-ea"/>
                          <a:cs typeface="Arial" panose="020B0604020202020204" pitchFamily="34" charset="0"/>
                        </a:rPr>
                        <a:t>Retraite Complémentaire</a:t>
                      </a:r>
                      <a:r>
                        <a:rPr lang="fr-FR" sz="2800" b="1" kern="1200" baseline="0">
                          <a:solidFill>
                            <a:srgbClr val="0070C0"/>
                          </a:solidFill>
                          <a:latin typeface="Arial" panose="020B0604020202020204" pitchFamily="34" charset="0"/>
                          <a:ea typeface="+mn-ea"/>
                          <a:cs typeface="Arial" panose="020B0604020202020204" pitchFamily="34" charset="0"/>
                        </a:rPr>
                        <a:t> Obligatoire </a:t>
                      </a:r>
                      <a:endParaRPr lang="fr-FR" sz="2800" b="1" kern="1200">
                        <a:solidFill>
                          <a:srgbClr val="0070C0"/>
                        </a:solidFill>
                        <a:latin typeface="Arial" panose="020B0604020202020204" pitchFamily="34" charset="0"/>
                        <a:ea typeface="+mn-ea"/>
                        <a:cs typeface="Arial" panose="020B0604020202020204" pitchFamily="34" charset="0"/>
                      </a:endParaRPr>
                    </a:p>
                  </a:txBody>
                  <a:tcPr marL="137160" marR="137160" marT="0" marB="0"/>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br>
                        <a:rPr kumimoji="0" lang="fr-FR" sz="28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br>
                      <a:br>
                        <a:rPr kumimoji="0" lang="fr-FR" sz="28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br>
                      <a:r>
                        <a:rPr lang="fr-FR" sz="2800">
                          <a:latin typeface="Arial" panose="020B0604020202020204" pitchFamily="34" charset="0"/>
                          <a:cs typeface="Arial" panose="020B0604020202020204" pitchFamily="34" charset="0"/>
                        </a:rPr>
                        <a:t>La </a:t>
                      </a:r>
                      <a:r>
                        <a:rPr lang="fr-FR" sz="2800" err="1">
                          <a:latin typeface="Arial" panose="020B0604020202020204" pitchFamily="34" charset="0"/>
                          <a:cs typeface="Arial" panose="020B0604020202020204" pitchFamily="34" charset="0"/>
                        </a:rPr>
                        <a:t>Capimko</a:t>
                      </a:r>
                      <a:r>
                        <a:rPr lang="fr-FR" sz="2800">
                          <a:latin typeface="Arial" panose="020B0604020202020204" pitchFamily="34" charset="0"/>
                          <a:cs typeface="Arial" panose="020B0604020202020204" pitchFamily="34" charset="0"/>
                        </a:rPr>
                        <a:t> gère son régime complémentaire de manière autonome. Elle fonctionne en points.</a:t>
                      </a:r>
                      <a:br>
                        <a:rPr lang="fr-FR" sz="2800">
                          <a:latin typeface="Arial" panose="020B0604020202020204" pitchFamily="34" charset="0"/>
                          <a:cs typeface="Arial" panose="020B0604020202020204" pitchFamily="34" charset="0"/>
                        </a:rPr>
                      </a:br>
                      <a:r>
                        <a:rPr lang="fr-FR" sz="2800" b="0" kern="1200" baseline="0">
                          <a:solidFill>
                            <a:schemeClr val="tx1"/>
                          </a:solidFill>
                          <a:latin typeface="Arial" panose="020B0604020202020204" pitchFamily="34" charset="0"/>
                          <a:ea typeface="+mn-ea"/>
                          <a:cs typeface="Arial" panose="020B0604020202020204" pitchFamily="34" charset="0"/>
                        </a:rPr>
                        <a:t>Consulter la </a:t>
                      </a:r>
                      <a:r>
                        <a:rPr lang="fr-FR" sz="2800" b="0" i="0" u="sng" strike="noStrike" cap="none" spc="0" baseline="0">
                          <a:solidFill>
                            <a:schemeClr val="dk1"/>
                          </a:solidFill>
                          <a:effectLst/>
                          <a:uFillTx/>
                          <a:latin typeface="Arial" panose="020B0604020202020204" pitchFamily="34" charset="0"/>
                          <a:ea typeface="+mn-ea"/>
                          <a:cs typeface="Arial" panose="020B0604020202020204" pitchFamily="34" charset="0"/>
                          <a:sym typeface="Arial"/>
                          <a:hlinkClick r:id="rId3"/>
                        </a:rPr>
                        <a:t>Carpimko.fr</a:t>
                      </a:r>
                      <a:endParaRPr lang="fr-FR" sz="2800" b="0" i="0" u="none" strike="noStrike" cap="none" spc="0" baseline="0">
                        <a:solidFill>
                          <a:schemeClr val="dk1"/>
                        </a:solidFill>
                        <a:effectLst/>
                        <a:uFillTx/>
                        <a:latin typeface="Arial" panose="020B0604020202020204" pitchFamily="34" charset="0"/>
                        <a:ea typeface="+mn-ea"/>
                        <a:cs typeface="Arial" panose="020B0604020202020204" pitchFamily="34" charset="0"/>
                        <a:sym typeface="Arial"/>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fr-FR" sz="2800" b="0" i="0" u="none" strike="noStrike" kern="1200" cap="none" normalizeH="0" baseline="0">
                        <a:ln>
                          <a:noFill/>
                        </a:ln>
                        <a:solidFill>
                          <a:srgbClr val="FF0000"/>
                        </a:solidFill>
                        <a:effectLst/>
                        <a:latin typeface="Arial" panose="020B0604020202020204" pitchFamily="34" charset="0"/>
                        <a:ea typeface="+mn-ea"/>
                        <a:cs typeface="Arial" panose="020B0604020202020204" pitchFamily="34" charset="0"/>
                      </a:endParaRPr>
                    </a:p>
                  </a:txBody>
                  <a:tcPr marL="137160" marR="137160" marT="0" marB="0"/>
                </a:tc>
                <a:extLst>
                  <a:ext uri="{0D108BD9-81ED-4DB2-BD59-A6C34878D82A}">
                    <a16:rowId xmlns:a16="http://schemas.microsoft.com/office/drawing/2014/main" val="10002"/>
                  </a:ext>
                </a:extLst>
              </a:tr>
              <a:tr h="1269022">
                <a:tc>
                  <a:txBody>
                    <a:bodyPr/>
                    <a:lstStyle/>
                    <a:p>
                      <a:pPr algn="ctr">
                        <a:spcAft>
                          <a:spcPts val="0"/>
                        </a:spcAft>
                      </a:pPr>
                      <a:r>
                        <a:rPr lang="fr-FR" sz="2800" b="1" kern="1200">
                          <a:solidFill>
                            <a:srgbClr val="0070C0"/>
                          </a:solidFill>
                          <a:latin typeface="Arial" panose="020B0604020202020204" pitchFamily="34" charset="0"/>
                          <a:ea typeface="+mn-ea"/>
                          <a:cs typeface="Arial" panose="020B0604020202020204" pitchFamily="34" charset="0"/>
                        </a:rPr>
                        <a:t> </a:t>
                      </a:r>
                    </a:p>
                    <a:p>
                      <a:pPr algn="ctr">
                        <a:spcAft>
                          <a:spcPts val="0"/>
                        </a:spcAft>
                      </a:pPr>
                      <a:r>
                        <a:rPr lang="fr-FR" sz="2800" b="1" kern="1200">
                          <a:solidFill>
                            <a:srgbClr val="0070C0"/>
                          </a:solidFill>
                          <a:latin typeface="Arial" panose="020B0604020202020204" pitchFamily="34" charset="0"/>
                          <a:ea typeface="+mn-ea"/>
                          <a:cs typeface="Arial" panose="020B0604020202020204" pitchFamily="34" charset="0"/>
                        </a:rPr>
                        <a:t>Invalidité </a:t>
                      </a:r>
                    </a:p>
                    <a:p>
                      <a:pPr algn="ctr">
                        <a:spcAft>
                          <a:spcPts val="0"/>
                        </a:spcAft>
                      </a:pPr>
                      <a:r>
                        <a:rPr lang="fr-FR" sz="2800" b="1" kern="1200">
                          <a:solidFill>
                            <a:srgbClr val="0070C0"/>
                          </a:solidFill>
                          <a:latin typeface="Arial" panose="020B0604020202020204" pitchFamily="34" charset="0"/>
                          <a:ea typeface="+mn-ea"/>
                          <a:cs typeface="Arial" panose="020B0604020202020204" pitchFamily="34" charset="0"/>
                        </a:rPr>
                        <a:t>Décès  </a:t>
                      </a:r>
                    </a:p>
                  </a:txBody>
                  <a:tcPr marL="137160" marR="137160" marT="0" marB="0">
                    <a:solidFill>
                      <a:srgbClr val="C8D7EB"/>
                    </a:solidFill>
                  </a:tcPr>
                </a:tc>
                <a:tc>
                  <a:txBody>
                    <a:bodyPr/>
                    <a:lstStyle/>
                    <a:p>
                      <a:pPr algn="ctr">
                        <a:spcAft>
                          <a:spcPts val="0"/>
                        </a:spcAft>
                      </a:pPr>
                      <a:endParaRPr lang="fr-FR" sz="2800" b="1" i="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825500" rtl="0" eaLnBrk="1" fontAlgn="auto" latinLnBrk="0" hangingPunct="1">
                        <a:lnSpc>
                          <a:spcPts val="2600"/>
                        </a:lnSpc>
                        <a:spcBef>
                          <a:spcPts val="0"/>
                        </a:spcBef>
                        <a:spcAft>
                          <a:spcPts val="0"/>
                        </a:spcAft>
                        <a:buClrTx/>
                        <a:buSzTx/>
                        <a:buFontTx/>
                        <a:buNone/>
                        <a:tabLst/>
                        <a:defRPr/>
                      </a:pPr>
                      <a:r>
                        <a:rPr lang="fr-FR" sz="2800" b="0" i="0" u="sng" strike="noStrike" cap="none" spc="0" baseline="0">
                          <a:solidFill>
                            <a:schemeClr val="dk1"/>
                          </a:solidFill>
                          <a:effectLst/>
                          <a:uFillTx/>
                          <a:latin typeface="Arial" panose="020B0604020202020204" pitchFamily="34" charset="0"/>
                          <a:ea typeface="+mn-ea"/>
                          <a:cs typeface="Arial" panose="020B0604020202020204" pitchFamily="34" charset="0"/>
                          <a:sym typeface="Arial"/>
                          <a:hlinkClick r:id="rId4"/>
                        </a:rPr>
                        <a:t>En cas d'incapacité ou d'invalidité</a:t>
                      </a:r>
                      <a:r>
                        <a:rPr lang="fr-FR" sz="2800" b="0" i="0" u="sng" strike="noStrike" cap="none" spc="0" baseline="0">
                          <a:solidFill>
                            <a:schemeClr val="dk1"/>
                          </a:solidFill>
                          <a:effectLst/>
                          <a:uFillTx/>
                          <a:latin typeface="Arial" panose="020B0604020202020204" pitchFamily="34" charset="0"/>
                          <a:ea typeface="+mn-ea"/>
                          <a:cs typeface="Arial" panose="020B0604020202020204" pitchFamily="34" charset="0"/>
                          <a:sym typeface="Arial"/>
                        </a:rPr>
                        <a:t> </a:t>
                      </a:r>
                      <a:r>
                        <a:rPr lang="fr-FR" sz="2800" b="0">
                          <a:solidFill>
                            <a:schemeClr val="tx1"/>
                          </a:solidFill>
                          <a:latin typeface="Arial" panose="020B0604020202020204" pitchFamily="34" charset="0"/>
                          <a:cs typeface="Arial" panose="020B0604020202020204" pitchFamily="34" charset="0"/>
                        </a:rPr>
                        <a:t> : en fonction de la classe de cotisations</a:t>
                      </a:r>
                    </a:p>
                    <a:p>
                      <a:pPr marL="0" marR="0" lvl="0" indent="0" algn="l" defTabSz="825500" rtl="0" eaLnBrk="1" fontAlgn="auto" latinLnBrk="0" hangingPunct="1">
                        <a:lnSpc>
                          <a:spcPts val="2600"/>
                        </a:lnSpc>
                        <a:spcBef>
                          <a:spcPts val="0"/>
                        </a:spcBef>
                        <a:spcAft>
                          <a:spcPts val="0"/>
                        </a:spcAft>
                        <a:buClrTx/>
                        <a:buSzTx/>
                        <a:buFontTx/>
                        <a:buNone/>
                        <a:tabLst/>
                        <a:defRPr/>
                      </a:pPr>
                      <a:r>
                        <a:rPr lang="fr-FR" sz="2800" b="0" i="0" u="sng" strike="noStrike" cap="none" spc="0" baseline="0">
                          <a:solidFill>
                            <a:schemeClr val="dk1"/>
                          </a:solidFill>
                          <a:effectLst/>
                          <a:uFillTx/>
                          <a:latin typeface="Arial" panose="020B0604020202020204" pitchFamily="34" charset="0"/>
                          <a:ea typeface="+mn-ea"/>
                          <a:cs typeface="Arial" panose="020B0604020202020204" pitchFamily="34" charset="0"/>
                          <a:sym typeface="Arial"/>
                          <a:hlinkClick r:id="rId5"/>
                        </a:rPr>
                        <a:t>Décès</a:t>
                      </a:r>
                      <a:r>
                        <a:rPr lang="fr-FR" sz="2800" b="0" i="0" u="sng" strike="noStrike" cap="none" spc="0" baseline="0">
                          <a:solidFill>
                            <a:schemeClr val="dk1"/>
                          </a:solidFill>
                          <a:effectLst/>
                          <a:uFillTx/>
                          <a:latin typeface="Arial" panose="020B0604020202020204" pitchFamily="34" charset="0"/>
                          <a:ea typeface="+mn-ea"/>
                          <a:cs typeface="Arial" panose="020B0604020202020204" pitchFamily="34" charset="0"/>
                          <a:sym typeface="Arial"/>
                        </a:rPr>
                        <a:t> : </a:t>
                      </a:r>
                      <a:r>
                        <a:rPr lang="fr-FR" sz="2800" b="0" u="none" kern="1200">
                          <a:solidFill>
                            <a:schemeClr val="tx1"/>
                          </a:solidFill>
                          <a:effectLst/>
                          <a:latin typeface="Arial" panose="020B0604020202020204" pitchFamily="34" charset="0"/>
                          <a:ea typeface="+mn-ea"/>
                          <a:cs typeface="Arial" panose="020B0604020202020204" pitchFamily="34" charset="0"/>
                        </a:rPr>
                        <a:t> consulter les modalités</a:t>
                      </a:r>
                    </a:p>
                  </a:txBody>
                  <a:tcPr marL="137160" marR="137160" marT="0" marB="0">
                    <a:solidFill>
                      <a:srgbClr val="C8D7EB"/>
                    </a:solidFill>
                  </a:tcPr>
                </a:tc>
                <a:extLst>
                  <a:ext uri="{0D108BD9-81ED-4DB2-BD59-A6C34878D82A}">
                    <a16:rowId xmlns:a16="http://schemas.microsoft.com/office/drawing/2014/main" val="10003"/>
                  </a:ext>
                </a:extLst>
              </a:tr>
              <a:tr h="1615268">
                <a:tc>
                  <a:txBody>
                    <a:bodyPr/>
                    <a:lstStyle/>
                    <a:p>
                      <a:pPr algn="ctr">
                        <a:spcAft>
                          <a:spcPts val="0"/>
                        </a:spcAft>
                      </a:pPr>
                      <a:endParaRPr lang="fr-FR" sz="2800" b="1" kern="1200">
                        <a:solidFill>
                          <a:srgbClr val="0070C0"/>
                        </a:solidFill>
                        <a:latin typeface="Arial" panose="020B0604020202020204" pitchFamily="34" charset="0"/>
                        <a:ea typeface="+mn-ea"/>
                        <a:cs typeface="Arial" panose="020B0604020202020204" pitchFamily="34" charset="0"/>
                      </a:endParaRPr>
                    </a:p>
                    <a:p>
                      <a:pPr algn="ctr">
                        <a:spcAft>
                          <a:spcPts val="0"/>
                        </a:spcAft>
                      </a:pPr>
                      <a:r>
                        <a:rPr lang="fr-FR" sz="2800" b="1" kern="1200">
                          <a:solidFill>
                            <a:srgbClr val="0070C0"/>
                          </a:solidFill>
                          <a:latin typeface="Arial" panose="020B0604020202020204" pitchFamily="34" charset="0"/>
                          <a:ea typeface="+mn-ea"/>
                          <a:cs typeface="Arial" panose="020B0604020202020204" pitchFamily="34" charset="0"/>
                        </a:rPr>
                        <a:t>Retraite Complémentaire</a:t>
                      </a:r>
                      <a:r>
                        <a:rPr lang="fr-FR" sz="2800" b="1" kern="1200" baseline="0">
                          <a:solidFill>
                            <a:srgbClr val="0070C0"/>
                          </a:solidFill>
                          <a:latin typeface="Arial" panose="020B0604020202020204" pitchFamily="34" charset="0"/>
                          <a:ea typeface="+mn-ea"/>
                          <a:cs typeface="Arial" panose="020B0604020202020204" pitchFamily="34" charset="0"/>
                        </a:rPr>
                        <a:t> Facultative </a:t>
                      </a:r>
                    </a:p>
                  </a:txBody>
                  <a:tcPr marL="137160" marR="137160" marT="0" marB="0">
                    <a:solidFill>
                      <a:srgbClr val="C8D7EB"/>
                    </a:solidFill>
                  </a:tcPr>
                </a:tc>
                <a:tc>
                  <a:txBody>
                    <a:bodyPr/>
                    <a:lstStyle/>
                    <a:p>
                      <a:pPr algn="ctr">
                        <a:spcAft>
                          <a:spcPts val="0"/>
                        </a:spcAft>
                      </a:pPr>
                      <a:endParaRPr lang="fr-FR" altLang="fr-FR" sz="2800" kern="1200">
                        <a:solidFill>
                          <a:schemeClr val="dk1"/>
                        </a:solidFill>
                        <a:latin typeface="Arial" panose="020B0604020202020204" pitchFamily="34" charset="0"/>
                        <a:ea typeface="+mn-ea"/>
                        <a:cs typeface="Arial" panose="020B0604020202020204" pitchFamily="34" charset="0"/>
                      </a:endParaRPr>
                    </a:p>
                    <a:p>
                      <a:pPr algn="l">
                        <a:spcAft>
                          <a:spcPts val="0"/>
                        </a:spcAft>
                      </a:pPr>
                      <a:r>
                        <a:rPr lang="fr-FR" sz="2800"/>
                        <a:t>Les cotisations de retraite facultatives versées dans le cadre d'un PER sont déductibles du bénéfice imposable dans certaines limites.</a:t>
                      </a:r>
                      <a:br>
                        <a:rPr lang="fr-FR" sz="2800" b="0" i="1" kern="1200">
                          <a:solidFill>
                            <a:schemeClr val="dk1"/>
                          </a:solidFill>
                          <a:latin typeface="Arial" panose="020B0604020202020204" pitchFamily="34" charset="0"/>
                          <a:ea typeface="+mn-ea"/>
                          <a:cs typeface="Arial" panose="020B0604020202020204" pitchFamily="34" charset="0"/>
                        </a:rPr>
                      </a:br>
                      <a:r>
                        <a:rPr lang="fr-FR" sz="2800" b="0" i="1" kern="1200">
                          <a:solidFill>
                            <a:schemeClr val="dk1"/>
                          </a:solidFill>
                          <a:latin typeface="Arial" panose="020B0604020202020204" pitchFamily="34" charset="0"/>
                          <a:ea typeface="+mn-ea"/>
                          <a:cs typeface="Arial" panose="020B0604020202020204" pitchFamily="34" charset="0"/>
                          <a:hlinkClick r:id="rId6"/>
                        </a:rPr>
                        <a:t>https://www.economie.gouv.fr/PER-epargne-retraite#</a:t>
                      </a:r>
                      <a:endParaRPr lang="fr-FR" sz="2800" b="0" i="1" kern="1200">
                        <a:solidFill>
                          <a:schemeClr val="dk1"/>
                        </a:solidFill>
                        <a:latin typeface="Arial" panose="020B0604020202020204" pitchFamily="34" charset="0"/>
                        <a:ea typeface="+mn-ea"/>
                        <a:cs typeface="Arial" panose="020B0604020202020204" pitchFamily="34" charset="0"/>
                      </a:endParaRPr>
                    </a:p>
                  </a:txBody>
                  <a:tcPr marL="137160" marR="137160" marT="0" marB="0">
                    <a:solidFill>
                      <a:srgbClr val="C8D7EB"/>
                    </a:solidFill>
                  </a:tcPr>
                </a:tc>
                <a:extLst>
                  <a:ext uri="{0D108BD9-81ED-4DB2-BD59-A6C34878D82A}">
                    <a16:rowId xmlns:a16="http://schemas.microsoft.com/office/drawing/2014/main" val="411732175"/>
                  </a:ext>
                </a:extLst>
              </a:tr>
            </a:tbl>
          </a:graphicData>
        </a:graphic>
      </p:graphicFrame>
    </p:spTree>
    <p:extLst>
      <p:ext uri="{BB962C8B-B14F-4D97-AF65-F5344CB8AC3E}">
        <p14:creationId xmlns:p14="http://schemas.microsoft.com/office/powerpoint/2010/main" val="180521875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A5564"/>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880FF64-8753-4AB9-B9E3-7BA98403228F}"/>
              </a:ext>
            </a:extLst>
          </p:cNvPr>
          <p:cNvSpPr>
            <a:spLocks noGrp="1"/>
          </p:cNvSpPr>
          <p:nvPr>
            <p:ph type="title"/>
          </p:nvPr>
        </p:nvSpPr>
        <p:spPr>
          <a:xfrm>
            <a:off x="4762496" y="5122124"/>
            <a:ext cx="12936223" cy="3471752"/>
          </a:xfrm>
        </p:spPr>
        <p:txBody>
          <a:bodyPr>
            <a:normAutofit/>
          </a:bodyPr>
          <a:lstStyle/>
          <a:p>
            <a:r>
              <a:rPr lang="fr-FR"/>
              <a:t>Aides à la création</a:t>
            </a:r>
          </a:p>
        </p:txBody>
      </p:sp>
      <p:sp>
        <p:nvSpPr>
          <p:cNvPr id="7" name="Espace réservé du texte 6">
            <a:extLst>
              <a:ext uri="{FF2B5EF4-FFF2-40B4-BE49-F238E27FC236}">
                <a16:creationId xmlns:a16="http://schemas.microsoft.com/office/drawing/2014/main" id="{59027258-397D-4D7E-B0A8-B17E7A6066A8}"/>
              </a:ext>
            </a:extLst>
          </p:cNvPr>
          <p:cNvSpPr>
            <a:spLocks noGrp="1"/>
          </p:cNvSpPr>
          <p:nvPr>
            <p:ph type="body" sz="quarter" idx="21"/>
          </p:nvPr>
        </p:nvSpPr>
        <p:spPr/>
        <p:txBody>
          <a:bodyPr>
            <a:normAutofit/>
          </a:bodyPr>
          <a:lstStyle/>
          <a:p>
            <a:r>
              <a:rPr lang="fr-FR"/>
              <a:t>07</a:t>
            </a:r>
          </a:p>
        </p:txBody>
      </p:sp>
      <p:sp>
        <p:nvSpPr>
          <p:cNvPr id="5" name="Espace réservé du numéro de diapositive 4">
            <a:extLst>
              <a:ext uri="{FF2B5EF4-FFF2-40B4-BE49-F238E27FC236}">
                <a16:creationId xmlns:a16="http://schemas.microsoft.com/office/drawing/2014/main" id="{7605111A-CB71-45AA-9A48-DDE5C96321C9}"/>
              </a:ext>
            </a:extLst>
          </p:cNvPr>
          <p:cNvSpPr>
            <a:spLocks noGrp="1"/>
          </p:cNvSpPr>
          <p:nvPr>
            <p:ph type="sldNum" sz="quarter" idx="2"/>
          </p:nvPr>
        </p:nvSpPr>
        <p:spPr>
          <a:xfrm>
            <a:off x="23708649" y="12784816"/>
            <a:ext cx="359073" cy="405239"/>
          </a:xfrm>
        </p:spPr>
        <p:txBody>
          <a:bodyPr/>
          <a:lstStyle/>
          <a:p>
            <a:pPr>
              <a:defRPr/>
            </a:pPr>
            <a:fld id="{86CB4B4D-7CA3-9044-876B-883B54F8677D}" type="slidenum">
              <a:rPr lang="fr-FR"/>
              <a:pPr>
                <a:defRPr/>
              </a:pPr>
              <a:t>35</a:t>
            </a:fld>
            <a:endParaRPr lang="fr-FR"/>
          </a:p>
        </p:txBody>
      </p:sp>
    </p:spTree>
    <p:extLst>
      <p:ext uri="{BB962C8B-B14F-4D97-AF65-F5344CB8AC3E}">
        <p14:creationId xmlns:p14="http://schemas.microsoft.com/office/powerpoint/2010/main" val="303427037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36</a:t>
            </a:fld>
            <a:endParaRPr/>
          </a:p>
        </p:txBody>
      </p:sp>
      <p:sp>
        <p:nvSpPr>
          <p:cNvPr id="2" name="ZoneTexte 1">
            <a:extLst>
              <a:ext uri="{FF2B5EF4-FFF2-40B4-BE49-F238E27FC236}">
                <a16:creationId xmlns:a16="http://schemas.microsoft.com/office/drawing/2014/main" id="{7A6B5ADB-D605-4A62-83A2-D7C2378CD88F}"/>
              </a:ext>
            </a:extLst>
          </p:cNvPr>
          <p:cNvSpPr txBox="1"/>
          <p:nvPr/>
        </p:nvSpPr>
        <p:spPr>
          <a:xfrm>
            <a:off x="1046599" y="2781963"/>
            <a:ext cx="18392114"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3200" b="1" dirty="0">
                <a:solidFill>
                  <a:schemeClr val="bg1"/>
                </a:solidFill>
                <a:latin typeface="Arial"/>
                <a:cs typeface="Arial"/>
              </a:rPr>
              <a:t>Les rémunérations forfaitaires </a:t>
            </a:r>
            <a:r>
              <a:rPr lang="fr-FR" sz="3200" dirty="0">
                <a:latin typeface="Arial"/>
                <a:cs typeface="Arial"/>
              </a:rPr>
              <a:t>versées à l’infirmier ou à l’infirmier en pratique avancée par l’assurance maladie (aide à la télétransmission, prime à l’installation…) sont à déclarer. </a:t>
            </a:r>
            <a:br>
              <a:rPr lang="fr-FR" sz="3200" dirty="0">
                <a:latin typeface="Arial"/>
                <a:cs typeface="Arial"/>
              </a:rPr>
            </a:br>
            <a:br>
              <a:rPr lang="fr-FR" sz="3200" dirty="0">
                <a:latin typeface="Arial"/>
                <a:cs typeface="Arial"/>
              </a:rPr>
            </a:br>
            <a:r>
              <a:rPr lang="fr-FR" sz="3200" dirty="0">
                <a:latin typeface="Arial"/>
                <a:cs typeface="Arial"/>
              </a:rPr>
              <a:t>Les infirmières qui veulent se former pour devenir IPA, peuvent bénéficier </a:t>
            </a:r>
            <a:r>
              <a:rPr lang="fr-FR" sz="3200" dirty="0">
                <a:latin typeface="Arial"/>
                <a:cs typeface="Arial"/>
                <a:hlinkClick r:id="rId3"/>
              </a:rPr>
              <a:t>d’une aide financière conventionnelle.</a:t>
            </a:r>
          </a:p>
          <a:p>
            <a:pPr algn="l"/>
            <a:r>
              <a:rPr lang="fr-FR" sz="3200" dirty="0">
                <a:latin typeface="Arial"/>
                <a:cs typeface="Arial"/>
                <a:hlinkClick r:id="rId3"/>
              </a:rPr>
              <a:t> </a:t>
            </a:r>
            <a:endParaRPr lang="fr-FR" sz="3200" dirty="0">
              <a:latin typeface="Arial"/>
              <a:cs typeface="Arial"/>
            </a:endParaRPr>
          </a:p>
          <a:p>
            <a:pPr algn="l"/>
            <a:r>
              <a:rPr lang="fr-FR" sz="3200" dirty="0">
                <a:latin typeface="Arial" panose="020B0604020202020204" pitchFamily="34" charset="0"/>
                <a:cs typeface="Arial" panose="020B0604020202020204" pitchFamily="34" charset="0"/>
              </a:rPr>
              <a:t>Ces aides sont par principe imposables sauf dispositions légales contraires. Elles doivent être  intégrées dans la base de calcul des cotisations sociales obligatoires. </a:t>
            </a:r>
            <a:endParaRPr kumimoji="0" lang="fr-FR" sz="3200" b="0" i="0" u="none" strike="noStrike" cap="none" spc="0" normalizeH="0" baseline="0" dirty="0">
              <a:ln>
                <a:noFill/>
              </a:ln>
              <a:solidFill>
                <a:srgbClr val="5E5E5E"/>
              </a:solidFill>
              <a:effectLst/>
              <a:uFillTx/>
              <a:latin typeface="Arial" panose="020B0604020202020204" pitchFamily="34" charset="0"/>
              <a:cs typeface="Arial" panose="020B0604020202020204" pitchFamily="34" charset="0"/>
              <a:sym typeface="Helvetica Neue"/>
            </a:endParaRPr>
          </a:p>
        </p:txBody>
      </p:sp>
      <p:sp>
        <p:nvSpPr>
          <p:cNvPr id="5" name="ZoneTexte 4">
            <a:extLst>
              <a:ext uri="{FF2B5EF4-FFF2-40B4-BE49-F238E27FC236}">
                <a16:creationId xmlns:a16="http://schemas.microsoft.com/office/drawing/2014/main" id="{D5BA45E1-BF35-44B3-97C6-AE9BBDB634C8}"/>
              </a:ext>
            </a:extLst>
          </p:cNvPr>
          <p:cNvSpPr txBox="1"/>
          <p:nvPr/>
        </p:nvSpPr>
        <p:spPr>
          <a:xfrm>
            <a:off x="1046599" y="1685910"/>
            <a:ext cx="11744048"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400" b="1" spc="-200">
                <a:solidFill>
                  <a:srgbClr val="306EC7"/>
                </a:solidFill>
                <a:latin typeface="Arial" panose="020B0604020202020204" pitchFamily="34" charset="0"/>
                <a:cs typeface="Arial" panose="020B0604020202020204" pitchFamily="34" charset="0"/>
                <a:sym typeface="Arial"/>
              </a:rPr>
              <a:t>Les aides de la CPAM</a:t>
            </a:r>
            <a:endParaRPr lang="fr-FR" sz="5400" b="1" spc="-200">
              <a:solidFill>
                <a:srgbClr val="306EC7"/>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9EFCA0A3-1883-4591-AC61-24780400E460}"/>
              </a:ext>
            </a:extLst>
          </p:cNvPr>
          <p:cNvSpPr txBox="1"/>
          <p:nvPr/>
        </p:nvSpPr>
        <p:spPr>
          <a:xfrm>
            <a:off x="1046599" y="8414172"/>
            <a:ext cx="18392114"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000" b="1" dirty="0">
                <a:solidFill>
                  <a:schemeClr val="bg1"/>
                </a:solidFill>
                <a:latin typeface="Arial"/>
                <a:cs typeface="Arial"/>
              </a:rPr>
              <a:t>L’aide à la modernisation et à l’informatisation</a:t>
            </a:r>
          </a:p>
          <a:p>
            <a:pPr algn="l"/>
            <a:endParaRPr lang="fr-FR" sz="3200" dirty="0">
              <a:solidFill>
                <a:schemeClr val="tx1"/>
              </a:solidFill>
              <a:latin typeface="Arial"/>
              <a:cs typeface="Arial"/>
            </a:endParaRPr>
          </a:p>
          <a:p>
            <a:pPr algn="l"/>
            <a:r>
              <a:rPr lang="fr-FR" sz="3200" dirty="0">
                <a:solidFill>
                  <a:schemeClr val="tx1"/>
                </a:solidFill>
                <a:latin typeface="Arial"/>
                <a:cs typeface="Arial"/>
              </a:rPr>
              <a:t>Vous pouvez bénéficier de plusieurs </a:t>
            </a:r>
            <a:r>
              <a:rPr lang="fr-FR" sz="3200" dirty="0">
                <a:solidFill>
                  <a:schemeClr val="tx1"/>
                </a:solidFill>
                <a:latin typeface="Arial"/>
                <a:cs typeface="Arial"/>
                <a:hlinkClick r:id="rId4"/>
              </a:rPr>
              <a:t>aides financières</a:t>
            </a:r>
            <a:r>
              <a:rPr lang="fr-FR" sz="3200" dirty="0">
                <a:solidFill>
                  <a:schemeClr val="tx1"/>
                </a:solidFill>
                <a:latin typeface="Arial"/>
                <a:cs typeface="Arial"/>
              </a:rPr>
              <a:t>.</a:t>
            </a:r>
            <a:endParaRPr lang="fr-FR" sz="3200" dirty="0">
              <a:solidFill>
                <a:schemeClr val="tx1"/>
              </a:solidFill>
              <a:latin typeface="Arial" panose="020B0604020202020204" pitchFamily="34" charset="0"/>
              <a:cs typeface="Arial" panose="020B0604020202020204" pitchFamily="34" charset="0"/>
            </a:endParaRPr>
          </a:p>
          <a:p>
            <a:pPr algn="l"/>
            <a:endParaRPr kumimoji="0" lang="fr-FR" sz="3200" b="0" i="0" u="none" strike="noStrike" cap="none" spc="0" normalizeH="0" baseline="0" dirty="0">
              <a:ln>
                <a:noFill/>
              </a:ln>
              <a:solidFill>
                <a:srgbClr val="5E5E5E"/>
              </a:solidFill>
              <a:effectLst/>
              <a:uFillTx/>
              <a:latin typeface="Arial" panose="020B0604020202020204" pitchFamily="34" charset="0"/>
              <a:cs typeface="Arial" panose="020B0604020202020204" pitchFamily="34" charset="0"/>
              <a:sym typeface="Helvetica Neue"/>
            </a:endParaRPr>
          </a:p>
          <a:p>
            <a:pPr algn="l"/>
            <a:endParaRPr kumimoji="0" lang="fr-FR" sz="3200" b="0" i="0" u="none" strike="noStrike" cap="none" spc="0" normalizeH="0" baseline="0" dirty="0">
              <a:ln>
                <a:noFill/>
              </a:ln>
              <a:solidFill>
                <a:srgbClr val="5E5E5E"/>
              </a:solidFill>
              <a:effectLst/>
              <a:uFillTx/>
              <a:latin typeface="Arial" panose="020B0604020202020204" pitchFamily="34" charset="0"/>
              <a:cs typeface="Arial" panose="020B0604020202020204" pitchFamily="34" charset="0"/>
              <a:sym typeface="Helvetica Neue"/>
            </a:endParaRPr>
          </a:p>
        </p:txBody>
      </p:sp>
      <p:sp>
        <p:nvSpPr>
          <p:cNvPr id="3" name="ZoneTexte 2">
            <a:extLst>
              <a:ext uri="{FF2B5EF4-FFF2-40B4-BE49-F238E27FC236}">
                <a16:creationId xmlns:a16="http://schemas.microsoft.com/office/drawing/2014/main" id="{30B0844D-F775-1A99-BE96-1B73CA192B8C}"/>
              </a:ext>
            </a:extLst>
          </p:cNvPr>
          <p:cNvSpPr txBox="1"/>
          <p:nvPr/>
        </p:nvSpPr>
        <p:spPr>
          <a:xfrm>
            <a:off x="1046599" y="10297141"/>
            <a:ext cx="21536526"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3200" b="1" dirty="0">
                <a:solidFill>
                  <a:schemeClr val="tx1"/>
                </a:solidFill>
                <a:latin typeface="Arial"/>
                <a:cs typeface="Arial"/>
              </a:rPr>
              <a:t>Contactez votre </a:t>
            </a:r>
            <a:r>
              <a:rPr lang="fr-FR" sz="3200" b="1" dirty="0">
                <a:solidFill>
                  <a:schemeClr val="tx1"/>
                </a:solidFill>
                <a:latin typeface="Arial"/>
                <a:cs typeface="Arial"/>
                <a:hlinkClick r:id="rId5"/>
              </a:rPr>
              <a:t>CPAM</a:t>
            </a:r>
            <a:r>
              <a:rPr lang="fr-FR" sz="3200" b="1" dirty="0">
                <a:solidFill>
                  <a:schemeClr val="tx1"/>
                </a:solidFill>
                <a:latin typeface="Arial"/>
                <a:cs typeface="Arial"/>
              </a:rPr>
              <a:t> pour plus d'information</a:t>
            </a:r>
          </a:p>
          <a:p>
            <a:pPr algn="l"/>
            <a:endParaRPr lang="fr-FR" sz="32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gn="l"/>
            <a:endParaRPr lang="fr-FR" sz="3200" dirty="0">
              <a:latin typeface="Arial" panose="020B0604020202020204" pitchFamily="34" charset="0"/>
              <a:cs typeface="Arial" panose="020B0604020202020204" pitchFamily="34" charset="0"/>
            </a:endParaRP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302734518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37</a:t>
            </a:fld>
            <a:endParaRPr/>
          </a:p>
        </p:txBody>
      </p:sp>
      <p:sp>
        <p:nvSpPr>
          <p:cNvPr id="3" name="ZoneTexte 2">
            <a:extLst>
              <a:ext uri="{FF2B5EF4-FFF2-40B4-BE49-F238E27FC236}">
                <a16:creationId xmlns:a16="http://schemas.microsoft.com/office/drawing/2014/main" id="{4D6DBAFC-81E4-498C-B93A-185DAE918BE1}"/>
              </a:ext>
            </a:extLst>
          </p:cNvPr>
          <p:cNvSpPr txBox="1"/>
          <p:nvPr/>
        </p:nvSpPr>
        <p:spPr>
          <a:xfrm>
            <a:off x="842943" y="2318019"/>
            <a:ext cx="2249832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400" b="1" spc="-200">
                <a:solidFill>
                  <a:srgbClr val="306EC7"/>
                </a:solidFill>
                <a:latin typeface="Arial" panose="020B0604020202020204" pitchFamily="34" charset="0"/>
                <a:cs typeface="Arial" panose="020B0604020202020204" pitchFamily="34" charset="0"/>
              </a:rPr>
              <a:t>Installation en </a:t>
            </a:r>
            <a:r>
              <a:rPr lang="fr-FR" sz="5400" b="1" spc="-200">
                <a:solidFill>
                  <a:schemeClr val="bg1"/>
                </a:solidFill>
                <a:latin typeface="Arial" panose="020B0604020202020204" pitchFamily="34" charset="0"/>
                <a:cs typeface="Arial" panose="020B0604020202020204" pitchFamily="34" charset="0"/>
              </a:rPr>
              <a:t>zone </a:t>
            </a:r>
            <a:r>
              <a:rPr lang="fr-FR" sz="5400" b="1">
                <a:solidFill>
                  <a:schemeClr val="bg1"/>
                </a:solidFill>
                <a:latin typeface="Arial" panose="020B0604020202020204" pitchFamily="34" charset="0"/>
                <a:cs typeface="Arial" panose="020B0604020202020204" pitchFamily="34" charset="0"/>
              </a:rPr>
              <a:t>« très sous-dotée » </a:t>
            </a:r>
            <a:endParaRPr lang="fr-FR" sz="5400" b="1" spc="-200">
              <a:solidFill>
                <a:schemeClr val="bg1"/>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18D61A2-185C-4DB7-AA53-EEA0C6F84BCF}"/>
              </a:ext>
            </a:extLst>
          </p:cNvPr>
          <p:cNvSpPr txBox="1"/>
          <p:nvPr/>
        </p:nvSpPr>
        <p:spPr>
          <a:xfrm>
            <a:off x="672822" y="6273502"/>
            <a:ext cx="16679513"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buFont typeface="Arial" panose="020B0604020202020204" pitchFamily="34" charset="0"/>
              <a:buChar char="•"/>
            </a:pPr>
            <a:r>
              <a:rPr lang="fr-FR" sz="3200">
                <a:latin typeface="Arial" panose="020B0604020202020204" pitchFamily="34" charset="0"/>
                <a:cs typeface="Arial" panose="020B0604020202020204" pitchFamily="34" charset="0"/>
              </a:rPr>
              <a:t>50 % de l’activité conventionnée est à réaliser dans la zone « très sous-dotée » en ayant des honoraires annuels sans dépassement de plus de 10 000 € sur la zone la 1</a:t>
            </a:r>
            <a:r>
              <a:rPr lang="fr-FR" sz="3200" baseline="30000">
                <a:latin typeface="Arial" panose="020B0604020202020204" pitchFamily="34" charset="0"/>
                <a:cs typeface="Arial" panose="020B0604020202020204" pitchFamily="34" charset="0"/>
              </a:rPr>
              <a:t>re</a:t>
            </a:r>
            <a:r>
              <a:rPr lang="fr-FR" sz="3200">
                <a:latin typeface="Arial" panose="020B0604020202020204" pitchFamily="34" charset="0"/>
                <a:cs typeface="Arial" panose="020B0604020202020204" pitchFamily="34" charset="0"/>
              </a:rPr>
              <a:t> année et 30 000 € les années suivantes ;</a:t>
            </a:r>
          </a:p>
          <a:p>
            <a:pPr marL="457200" indent="-457200" algn="just">
              <a:buFont typeface="Arial" panose="020B0604020202020204" pitchFamily="34" charset="0"/>
              <a:buChar char="•"/>
            </a:pPr>
            <a:r>
              <a:rPr lang="fr-FR" sz="3200">
                <a:latin typeface="Arial" panose="020B0604020202020204" pitchFamily="34" charset="0"/>
                <a:cs typeface="Arial" panose="020B0604020202020204" pitchFamily="34" charset="0"/>
              </a:rPr>
              <a:t>Exercer au sein d’un groupe formé d’infirmiers, d’un groupe pluriprofessionnel, appartenir à une </a:t>
            </a:r>
            <a:r>
              <a:rPr lang="fr-FR" sz="3200" u="sng">
                <a:latin typeface="Arial" panose="020B0604020202020204" pitchFamily="34" charset="0"/>
                <a:cs typeface="Arial" panose="020B0604020202020204" pitchFamily="34" charset="0"/>
                <a:hlinkClick r:id="rId3"/>
              </a:rPr>
              <a:t>communauté professionnelle territoriale de santé (CPTS)</a:t>
            </a:r>
            <a:r>
              <a:rPr lang="fr-FR" sz="3200" u="sng">
                <a:latin typeface="Arial" panose="020B0604020202020204" pitchFamily="34" charset="0"/>
                <a:cs typeface="Arial" panose="020B0604020202020204" pitchFamily="34" charset="0"/>
              </a:rPr>
              <a:t> </a:t>
            </a:r>
            <a:r>
              <a:rPr lang="fr-FR" sz="3200">
                <a:latin typeface="Arial" panose="020B0604020202020204" pitchFamily="34" charset="0"/>
                <a:cs typeface="Arial" panose="020B0604020202020204" pitchFamily="34" charset="0"/>
              </a:rPr>
              <a:t>ou à une équipe de soins primaires (ESP).</a:t>
            </a:r>
            <a:endParaRPr lang="fr-F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ZoneTexte 5">
            <a:extLst>
              <a:ext uri="{FF2B5EF4-FFF2-40B4-BE49-F238E27FC236}">
                <a16:creationId xmlns:a16="http://schemas.microsoft.com/office/drawing/2014/main" id="{273BBECD-BBC5-47DE-B655-1321BC388D44}"/>
              </a:ext>
            </a:extLst>
          </p:cNvPr>
          <p:cNvSpPr txBox="1"/>
          <p:nvPr/>
        </p:nvSpPr>
        <p:spPr>
          <a:xfrm>
            <a:off x="842943" y="3390108"/>
            <a:ext cx="1599902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fr-FR" sz="36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Le contrat d’aide à la première installation infirmier (</a:t>
            </a:r>
            <a:r>
              <a:rPr kumimoji="0" lang="fr-FR" sz="36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hlinkClick r:id="rId4"/>
              </a:rPr>
              <a:t>CAPII</a:t>
            </a:r>
            <a:r>
              <a:rPr kumimoji="0" lang="fr-FR" sz="36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a:t>
            </a:r>
          </a:p>
        </p:txBody>
      </p:sp>
      <p:sp>
        <p:nvSpPr>
          <p:cNvPr id="7" name="Rectangle 6">
            <a:extLst>
              <a:ext uri="{FF2B5EF4-FFF2-40B4-BE49-F238E27FC236}">
                <a16:creationId xmlns:a16="http://schemas.microsoft.com/office/drawing/2014/main" id="{12141472-D1E4-4C02-BD32-0BD1DA40FFA0}"/>
              </a:ext>
            </a:extLst>
          </p:cNvPr>
          <p:cNvSpPr/>
          <p:nvPr/>
        </p:nvSpPr>
        <p:spPr>
          <a:xfrm>
            <a:off x="433916" y="12804238"/>
            <a:ext cx="15781444" cy="461665"/>
          </a:xfrm>
          <a:prstGeom prst="rect">
            <a:avLst/>
          </a:prstGeom>
          <a:solidFill>
            <a:srgbClr val="009CB8"/>
          </a:solidFill>
        </p:spPr>
        <p:txBody>
          <a:bodyPr wrap="square">
            <a:spAutoFit/>
          </a:bodyPr>
          <a:lstStyle/>
          <a:p>
            <a:pPr algn="just"/>
            <a:r>
              <a:rPr lang="fr-FR" b="1">
                <a:solidFill>
                  <a:srgbClr val="FFFFFF"/>
                </a:solidFill>
                <a:latin typeface="Arial" panose="020B0604020202020204" pitchFamily="34" charset="0"/>
                <a:cs typeface="Arial" panose="020B0604020202020204" pitchFamily="34" charset="0"/>
              </a:rPr>
              <a:t>Contrats démographiques favorisant l’installation des infirmiers dans les zones très sous-dotées</a:t>
            </a:r>
            <a:endParaRPr lang="fr-FR">
              <a:solidFill>
                <a:srgbClr val="FFFFFF"/>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DF226976-AB39-4FEA-9F38-E9D411740874}"/>
              </a:ext>
            </a:extLst>
          </p:cNvPr>
          <p:cNvSpPr txBox="1"/>
          <p:nvPr/>
        </p:nvSpPr>
        <p:spPr>
          <a:xfrm>
            <a:off x="842943" y="3827946"/>
            <a:ext cx="18827290" cy="2934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dirty="0">
                <a:latin typeface="Arial" panose="020B0604020202020204" pitchFamily="34" charset="0"/>
                <a:cs typeface="Arial" panose="020B0604020202020204" pitchFamily="34" charset="0"/>
              </a:rPr>
              <a:t>En cas d'installation dans une zone « très sous-dotée » </a:t>
            </a:r>
            <a:r>
              <a:rPr lang="fr-FR" sz="3200" b="1" dirty="0">
                <a:solidFill>
                  <a:schemeClr val="bg1"/>
                </a:solidFill>
                <a:latin typeface="Arial" panose="020B0604020202020204" pitchFamily="34" charset="0"/>
                <a:cs typeface="Arial" panose="020B0604020202020204" pitchFamily="34" charset="0"/>
              </a:rPr>
              <a:t>tout en sollicitant pour la 1</a:t>
            </a:r>
            <a:r>
              <a:rPr lang="fr-FR" sz="3200" b="1" baseline="30000" dirty="0">
                <a:solidFill>
                  <a:schemeClr val="bg1"/>
                </a:solidFill>
                <a:latin typeface="Arial" panose="020B0604020202020204" pitchFamily="34" charset="0"/>
                <a:cs typeface="Arial" panose="020B0604020202020204" pitchFamily="34" charset="0"/>
              </a:rPr>
              <a:t>re</a:t>
            </a:r>
            <a:r>
              <a:rPr lang="fr-FR" sz="3200" b="1" dirty="0">
                <a:solidFill>
                  <a:schemeClr val="bg1"/>
                </a:solidFill>
                <a:latin typeface="Arial" panose="020B0604020202020204" pitchFamily="34" charset="0"/>
                <a:cs typeface="Arial" panose="020B0604020202020204" pitchFamily="34" charset="0"/>
              </a:rPr>
              <a:t> fois votre  conventionnement </a:t>
            </a:r>
            <a:r>
              <a:rPr lang="fr-FR" sz="3200" dirty="0">
                <a:latin typeface="Arial" panose="020B0604020202020204" pitchFamily="34" charset="0"/>
                <a:cs typeface="Arial" panose="020B0604020202020204" pitchFamily="34" charset="0"/>
              </a:rPr>
              <a:t>auprès de la CPAM, vous bénéficiez d’une aide financière forfaitaire de 37 500 € sur 5 ans (non renouvelable) + 150 €/mois si vous vous engagez à accueillir un étudiant infirmier dans son cabinet pour son stage de fin d’études (pendant la durée du stage).</a:t>
            </a:r>
          </a:p>
          <a:p>
            <a:pPr algn="just"/>
            <a:r>
              <a:rPr lang="fr-FR" sz="3200" dirty="0">
                <a:latin typeface="Arial" panose="020B0604020202020204" pitchFamily="34" charset="0"/>
                <a:cs typeface="Arial" panose="020B0604020202020204" pitchFamily="34" charset="0"/>
              </a:rPr>
              <a:t>  </a:t>
            </a: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8" name="ZoneTexte 7">
            <a:extLst>
              <a:ext uri="{FF2B5EF4-FFF2-40B4-BE49-F238E27FC236}">
                <a16:creationId xmlns:a16="http://schemas.microsoft.com/office/drawing/2014/main" id="{1DDC95A0-745E-4275-ACF9-39D4C43632EE}"/>
              </a:ext>
            </a:extLst>
          </p:cNvPr>
          <p:cNvSpPr txBox="1"/>
          <p:nvPr/>
        </p:nvSpPr>
        <p:spPr>
          <a:xfrm>
            <a:off x="842943" y="9880664"/>
            <a:ext cx="1392865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2800">
                <a:latin typeface="Arial" panose="020B0604020202020204" pitchFamily="34" charset="0"/>
                <a:cs typeface="Arial" panose="020B0604020202020204" pitchFamily="34" charset="0"/>
              </a:rPr>
              <a:t>*Les infirmiers pourront conclure ce nouveau contrat dès lors que les arrêtés des ARS de chaque région relatifs aux nouveaux contrats types régionaux et au nouveau zonage seront publiés.</a:t>
            </a: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113730102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38</a:t>
            </a:fld>
            <a:endParaRPr/>
          </a:p>
        </p:txBody>
      </p:sp>
      <p:sp>
        <p:nvSpPr>
          <p:cNvPr id="3" name="ZoneTexte 2">
            <a:extLst>
              <a:ext uri="{FF2B5EF4-FFF2-40B4-BE49-F238E27FC236}">
                <a16:creationId xmlns:a16="http://schemas.microsoft.com/office/drawing/2014/main" id="{4D6DBAFC-81E4-498C-B93A-185DAE918BE1}"/>
              </a:ext>
            </a:extLst>
          </p:cNvPr>
          <p:cNvSpPr txBox="1"/>
          <p:nvPr/>
        </p:nvSpPr>
        <p:spPr>
          <a:xfrm>
            <a:off x="842943" y="2318019"/>
            <a:ext cx="2249832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400" b="1" spc="-200">
                <a:solidFill>
                  <a:srgbClr val="306EC7"/>
                </a:solidFill>
                <a:latin typeface="Arial" panose="020B0604020202020204" pitchFamily="34" charset="0"/>
                <a:cs typeface="Arial" panose="020B0604020202020204" pitchFamily="34" charset="0"/>
              </a:rPr>
              <a:t>Installation en zone </a:t>
            </a:r>
            <a:r>
              <a:rPr lang="fr-FR" sz="5400" b="1">
                <a:solidFill>
                  <a:schemeClr val="bg1"/>
                </a:solidFill>
                <a:latin typeface="Arial" panose="020B0604020202020204" pitchFamily="34" charset="0"/>
                <a:cs typeface="Arial" panose="020B0604020202020204" pitchFamily="34" charset="0"/>
              </a:rPr>
              <a:t>« très sous-dotée » </a:t>
            </a:r>
            <a:endParaRPr lang="fr-FR" sz="5400" b="1" spc="-200">
              <a:solidFill>
                <a:srgbClr val="306EC7"/>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18D61A2-185C-4DB7-AA53-EEA0C6F84BCF}"/>
              </a:ext>
            </a:extLst>
          </p:cNvPr>
          <p:cNvSpPr txBox="1"/>
          <p:nvPr/>
        </p:nvSpPr>
        <p:spPr>
          <a:xfrm>
            <a:off x="842943" y="6240254"/>
            <a:ext cx="16594452"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buFont typeface="Arial" panose="020B0604020202020204" pitchFamily="34" charset="0"/>
              <a:buChar char="•"/>
            </a:pPr>
            <a:r>
              <a:rPr lang="fr-FR" sz="3200" dirty="0">
                <a:latin typeface="Arial" panose="020B0604020202020204" pitchFamily="34" charset="0"/>
                <a:cs typeface="Arial" panose="020B0604020202020204" pitchFamily="34" charset="0"/>
              </a:rPr>
              <a:t>50 % de l’activité conventionnée est à réaliser dans la zone « très sous-dotée » en ayant des honoraires annuels sans dépassement de plus de 10 000 € sur la zone la 1</a:t>
            </a:r>
            <a:r>
              <a:rPr lang="fr-FR" sz="3200" baseline="30000" dirty="0">
                <a:latin typeface="Arial" panose="020B0604020202020204" pitchFamily="34" charset="0"/>
                <a:cs typeface="Arial" panose="020B0604020202020204" pitchFamily="34" charset="0"/>
              </a:rPr>
              <a:t>re</a:t>
            </a:r>
            <a:r>
              <a:rPr lang="fr-FR" sz="3200" dirty="0">
                <a:latin typeface="Arial" panose="020B0604020202020204" pitchFamily="34" charset="0"/>
                <a:cs typeface="Arial" panose="020B0604020202020204" pitchFamily="34" charset="0"/>
              </a:rPr>
              <a:t> année et 30 000 € les années suivantes ;</a:t>
            </a:r>
          </a:p>
          <a:p>
            <a:pPr marL="457200" indent="-457200" algn="just">
              <a:buFont typeface="Arial" panose="020B0604020202020204" pitchFamily="34" charset="0"/>
              <a:buChar char="•"/>
            </a:pPr>
            <a:r>
              <a:rPr lang="fr-FR" sz="3200" dirty="0">
                <a:latin typeface="Arial" panose="020B0604020202020204" pitchFamily="34" charset="0"/>
                <a:cs typeface="Arial" panose="020B0604020202020204" pitchFamily="34" charset="0"/>
              </a:rPr>
              <a:t>Exercer au sein d’un groupe formé d’infirmiers, d’un groupe pluriprofessionnel, appartenir à une </a:t>
            </a:r>
            <a:r>
              <a:rPr lang="fr-FR" sz="3200" u="sng" dirty="0">
                <a:latin typeface="Arial" panose="020B0604020202020204" pitchFamily="34" charset="0"/>
                <a:cs typeface="Arial" panose="020B0604020202020204" pitchFamily="34" charset="0"/>
                <a:hlinkClick r:id="rId3"/>
              </a:rPr>
              <a:t>communauté professionnelle territoriale de santé (CPTS)</a:t>
            </a:r>
            <a:r>
              <a:rPr lang="fr-FR" sz="3200" u="sng" dirty="0">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ou à une équipe de soins primaires (ESP).</a:t>
            </a:r>
          </a:p>
          <a:p>
            <a:pPr algn="just"/>
            <a:endParaRPr lang="fr-FR" dirty="0"/>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6" name="ZoneTexte 5">
            <a:extLst>
              <a:ext uri="{FF2B5EF4-FFF2-40B4-BE49-F238E27FC236}">
                <a16:creationId xmlns:a16="http://schemas.microsoft.com/office/drawing/2014/main" id="{273BBECD-BBC5-47DE-B655-1321BC388D44}"/>
              </a:ext>
            </a:extLst>
          </p:cNvPr>
          <p:cNvSpPr txBox="1"/>
          <p:nvPr/>
        </p:nvSpPr>
        <p:spPr>
          <a:xfrm>
            <a:off x="842943" y="3390108"/>
            <a:ext cx="1599902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fr-FR" sz="36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Le contrat d’aide à l’installation infirmier (</a:t>
            </a:r>
            <a:r>
              <a:rPr kumimoji="0" lang="fr-FR" sz="36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hlinkClick r:id="rId4"/>
              </a:rPr>
              <a:t>CAII</a:t>
            </a:r>
            <a:r>
              <a:rPr kumimoji="0" lang="fr-FR" sz="36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a:t>
            </a:r>
          </a:p>
        </p:txBody>
      </p:sp>
      <p:sp>
        <p:nvSpPr>
          <p:cNvPr id="2" name="ZoneTexte 1">
            <a:extLst>
              <a:ext uri="{FF2B5EF4-FFF2-40B4-BE49-F238E27FC236}">
                <a16:creationId xmlns:a16="http://schemas.microsoft.com/office/drawing/2014/main" id="{1B7A141B-12BB-47F5-BBA9-F48BEC54277A}"/>
              </a:ext>
            </a:extLst>
          </p:cNvPr>
          <p:cNvSpPr txBox="1"/>
          <p:nvPr/>
        </p:nvSpPr>
        <p:spPr>
          <a:xfrm>
            <a:off x="842943" y="3970010"/>
            <a:ext cx="18912350" cy="2441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dirty="0">
                <a:latin typeface="Arial" panose="020B0604020202020204" pitchFamily="34" charset="0"/>
                <a:cs typeface="Arial" panose="020B0604020202020204" pitchFamily="34" charset="0"/>
              </a:rPr>
              <a:t>En cas d'installation en exercice libéral dans une zone « très sous-dotée », vous bénéficiez de la part de la CPAM d’une aide forfaitaire annuelle 27 500 € sur 5 ans (non renouvelable) + 150 €/mois si vous vous engagez à accueillir un étudiant infirmier dans son cabinet pour son stage de fin d’études (pendant la durée du stage).</a:t>
            </a: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8" name="Rectangle 7">
            <a:extLst>
              <a:ext uri="{FF2B5EF4-FFF2-40B4-BE49-F238E27FC236}">
                <a16:creationId xmlns:a16="http://schemas.microsoft.com/office/drawing/2014/main" id="{7C832B46-E6FD-4C16-8ACA-59FD929AE2AD}"/>
              </a:ext>
            </a:extLst>
          </p:cNvPr>
          <p:cNvSpPr/>
          <p:nvPr/>
        </p:nvSpPr>
        <p:spPr>
          <a:xfrm>
            <a:off x="433916" y="12804238"/>
            <a:ext cx="15781444" cy="461665"/>
          </a:xfrm>
          <a:prstGeom prst="rect">
            <a:avLst/>
          </a:prstGeom>
          <a:solidFill>
            <a:srgbClr val="009CB8"/>
          </a:solidFill>
        </p:spPr>
        <p:txBody>
          <a:bodyPr wrap="square">
            <a:spAutoFit/>
          </a:bodyPr>
          <a:lstStyle/>
          <a:p>
            <a:pPr algn="just"/>
            <a:r>
              <a:rPr lang="fr-FR" b="1">
                <a:solidFill>
                  <a:srgbClr val="FFFFFF"/>
                </a:solidFill>
                <a:latin typeface="Arial" panose="020B0604020202020204" pitchFamily="34" charset="0"/>
                <a:cs typeface="Arial" panose="020B0604020202020204" pitchFamily="34" charset="0"/>
              </a:rPr>
              <a:t>Contrats démographiques favorisant l’installation des infirmiers dans les zones très sous-dotées</a:t>
            </a:r>
            <a:endParaRPr lang="fr-FR">
              <a:solidFill>
                <a:srgbClr val="FFFFFF"/>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DF047CF3-AAAC-4A6C-9454-A89654A2DDCC}"/>
              </a:ext>
            </a:extLst>
          </p:cNvPr>
          <p:cNvSpPr txBox="1"/>
          <p:nvPr/>
        </p:nvSpPr>
        <p:spPr>
          <a:xfrm>
            <a:off x="1212111" y="9596250"/>
            <a:ext cx="1392865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2800">
                <a:latin typeface="Arial" panose="020B0604020202020204" pitchFamily="34" charset="0"/>
                <a:cs typeface="Arial" panose="020B0604020202020204" pitchFamily="34" charset="0"/>
              </a:rPr>
              <a:t>*Les infirmiers pourront conclure ce nouveau contrat dès lors que les arrêtés des ARS de chaque région relatifs aux nouveaux contrats types régionaux et au nouveau zonage seront publiés.</a:t>
            </a: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13085145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39</a:t>
            </a:fld>
            <a:endParaRPr/>
          </a:p>
        </p:txBody>
      </p:sp>
      <p:sp>
        <p:nvSpPr>
          <p:cNvPr id="3" name="ZoneTexte 2">
            <a:extLst>
              <a:ext uri="{FF2B5EF4-FFF2-40B4-BE49-F238E27FC236}">
                <a16:creationId xmlns:a16="http://schemas.microsoft.com/office/drawing/2014/main" id="{4D6DBAFC-81E4-498C-B93A-185DAE918BE1}"/>
              </a:ext>
            </a:extLst>
          </p:cNvPr>
          <p:cNvSpPr txBox="1"/>
          <p:nvPr/>
        </p:nvSpPr>
        <p:spPr>
          <a:xfrm>
            <a:off x="842942" y="1998674"/>
            <a:ext cx="2249832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400" b="1" spc="-200">
                <a:solidFill>
                  <a:srgbClr val="306EC7"/>
                </a:solidFill>
                <a:latin typeface="Arial" panose="020B0604020202020204" pitchFamily="34" charset="0"/>
                <a:cs typeface="Arial" panose="020B0604020202020204" pitchFamily="34" charset="0"/>
              </a:rPr>
              <a:t>Installation en </a:t>
            </a:r>
            <a:r>
              <a:rPr lang="fr-FR" sz="5400" b="1" spc="-200">
                <a:solidFill>
                  <a:schemeClr val="bg1"/>
                </a:solidFill>
                <a:latin typeface="Arial" panose="020B0604020202020204" pitchFamily="34" charset="0"/>
                <a:cs typeface="Arial" panose="020B0604020202020204" pitchFamily="34" charset="0"/>
              </a:rPr>
              <a:t>zone </a:t>
            </a:r>
            <a:r>
              <a:rPr lang="fr-FR" sz="5400" b="1">
                <a:solidFill>
                  <a:schemeClr val="bg1"/>
                </a:solidFill>
                <a:latin typeface="Arial" panose="020B0604020202020204" pitchFamily="34" charset="0"/>
                <a:cs typeface="Arial" panose="020B0604020202020204" pitchFamily="34" charset="0"/>
              </a:rPr>
              <a:t>« très sous-dotée » </a:t>
            </a:r>
            <a:endParaRPr lang="fr-FR" sz="5400" b="1" spc="-20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3C123AD-C0D0-4838-98D2-EE22DD2E68F9}"/>
              </a:ext>
            </a:extLst>
          </p:cNvPr>
          <p:cNvSpPr/>
          <p:nvPr/>
        </p:nvSpPr>
        <p:spPr>
          <a:xfrm>
            <a:off x="433916" y="12804238"/>
            <a:ext cx="15781444" cy="461665"/>
          </a:xfrm>
          <a:prstGeom prst="rect">
            <a:avLst/>
          </a:prstGeom>
          <a:solidFill>
            <a:srgbClr val="009CB8"/>
          </a:solidFill>
        </p:spPr>
        <p:txBody>
          <a:bodyPr wrap="square">
            <a:spAutoFit/>
          </a:bodyPr>
          <a:lstStyle/>
          <a:p>
            <a:pPr algn="just"/>
            <a:r>
              <a:rPr lang="fr-FR" b="1">
                <a:solidFill>
                  <a:srgbClr val="FFFFFF"/>
                </a:solidFill>
                <a:latin typeface="Arial" panose="020B0604020202020204" pitchFamily="34" charset="0"/>
                <a:cs typeface="Arial" panose="020B0604020202020204" pitchFamily="34" charset="0"/>
              </a:rPr>
              <a:t>Contrats démographiques favorisant l’installation des infirmiers dans les zones très sous-dotées</a:t>
            </a:r>
            <a:endParaRPr lang="fr-FR">
              <a:solidFill>
                <a:srgbClr val="FFFFFF"/>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273BBECD-BBC5-47DE-B655-1321BC388D44}"/>
              </a:ext>
            </a:extLst>
          </p:cNvPr>
          <p:cNvSpPr txBox="1"/>
          <p:nvPr/>
        </p:nvSpPr>
        <p:spPr>
          <a:xfrm>
            <a:off x="842943" y="3061812"/>
            <a:ext cx="1599902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fr-FR" sz="4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Le contrat d’aide au maintien infirmier (</a:t>
            </a:r>
            <a:r>
              <a:rPr kumimoji="0" lang="fr-FR" sz="4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hlinkClick r:id="rId3"/>
              </a:rPr>
              <a:t>CAMI</a:t>
            </a:r>
            <a:r>
              <a:rPr kumimoji="0" lang="fr-FR" sz="4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a:t>
            </a:r>
          </a:p>
        </p:txBody>
      </p:sp>
      <p:sp>
        <p:nvSpPr>
          <p:cNvPr id="2" name="ZoneTexte 1">
            <a:extLst>
              <a:ext uri="{FF2B5EF4-FFF2-40B4-BE49-F238E27FC236}">
                <a16:creationId xmlns:a16="http://schemas.microsoft.com/office/drawing/2014/main" id="{8F95DBB7-9829-69A9-931C-68EB1585E0D1}"/>
              </a:ext>
            </a:extLst>
          </p:cNvPr>
          <p:cNvSpPr txBox="1"/>
          <p:nvPr/>
        </p:nvSpPr>
        <p:spPr>
          <a:xfrm>
            <a:off x="842942" y="6190863"/>
            <a:ext cx="16594452" cy="57656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buFont typeface="Arial" panose="020B0604020202020204" pitchFamily="34" charset="0"/>
              <a:buChar char="•"/>
            </a:pPr>
            <a:r>
              <a:rPr lang="fr-FR" sz="3200" dirty="0">
                <a:latin typeface="Arial" panose="020B0604020202020204" pitchFamily="34" charset="0"/>
                <a:cs typeface="Arial" panose="020B0604020202020204" pitchFamily="34" charset="0"/>
              </a:rPr>
              <a:t>Remplir les conditions permettant de percevoir les aides à la modernisation et à l’informatisation ;</a:t>
            </a:r>
          </a:p>
          <a:p>
            <a:pPr marL="457200" indent="-457200" algn="just">
              <a:buFont typeface="Arial" panose="020B0604020202020204" pitchFamily="34" charset="0"/>
              <a:buChar char="•"/>
            </a:pPr>
            <a:r>
              <a:rPr lang="fr-FR" sz="3200" dirty="0">
                <a:latin typeface="Arial" panose="020B0604020202020204" pitchFamily="34" charset="0"/>
                <a:cs typeface="Arial" panose="020B0604020202020204" pitchFamily="34" charset="0"/>
              </a:rPr>
              <a:t>exercer pendant une durée minimale de 3 ans dans la zone « très sous-dotée » à compter de la date d’adhésion ;</a:t>
            </a:r>
          </a:p>
          <a:p>
            <a:pPr marL="457200" indent="-457200" algn="just">
              <a:buFont typeface="Arial" panose="020B0604020202020204" pitchFamily="34" charset="0"/>
              <a:buChar char="•"/>
            </a:pPr>
            <a:r>
              <a:rPr lang="fr-FR" sz="3200" dirty="0">
                <a:latin typeface="Arial" panose="020B0604020202020204" pitchFamily="34" charset="0"/>
                <a:cs typeface="Arial" panose="020B0604020202020204" pitchFamily="34" charset="0"/>
              </a:rPr>
              <a:t>50 % de l’activité conventionnée est à réaliser dans la zone « très sous-dotée » en ayant des honoraires annuels sans dépassement de plus de 10 000 € sur la zone la 1</a:t>
            </a:r>
            <a:r>
              <a:rPr lang="fr-FR" sz="3200" baseline="30000" dirty="0">
                <a:latin typeface="Arial" panose="020B0604020202020204" pitchFamily="34" charset="0"/>
                <a:cs typeface="Arial" panose="020B0604020202020204" pitchFamily="34" charset="0"/>
              </a:rPr>
              <a:t>re</a:t>
            </a:r>
            <a:r>
              <a:rPr lang="fr-FR" sz="3200" dirty="0">
                <a:latin typeface="Arial" panose="020B0604020202020204" pitchFamily="34" charset="0"/>
                <a:cs typeface="Arial" panose="020B0604020202020204" pitchFamily="34" charset="0"/>
              </a:rPr>
              <a:t> année et 30 000 € les années suivantes ;</a:t>
            </a:r>
          </a:p>
          <a:p>
            <a:pPr marL="457200" indent="-457200" algn="just">
              <a:buFont typeface="Arial" panose="020B0604020202020204" pitchFamily="34" charset="0"/>
              <a:buChar char="•"/>
            </a:pPr>
            <a:r>
              <a:rPr lang="fr-FR" sz="3200" dirty="0">
                <a:latin typeface="Arial" panose="020B0604020202020204" pitchFamily="34" charset="0"/>
                <a:cs typeface="Arial" panose="020B0604020202020204" pitchFamily="34" charset="0"/>
              </a:rPr>
              <a:t>Exercer au sein d’un groupe formé d’infirmiers, d’un groupe pluriprofessionnel, </a:t>
            </a:r>
          </a:p>
          <a:p>
            <a:pPr algn="just"/>
            <a:r>
              <a:rPr lang="fr-FR" sz="3200" dirty="0">
                <a:latin typeface="Arial" panose="020B0604020202020204" pitchFamily="34" charset="0"/>
                <a:cs typeface="Arial" panose="020B0604020202020204" pitchFamily="34" charset="0"/>
              </a:rPr>
              <a:t>    appartenir à une </a:t>
            </a:r>
            <a:r>
              <a:rPr lang="fr-FR" sz="3200" u="sng" dirty="0">
                <a:latin typeface="Arial" panose="020B0604020202020204" pitchFamily="34" charset="0"/>
                <a:cs typeface="Arial" panose="020B0604020202020204" pitchFamily="34" charset="0"/>
                <a:hlinkClick r:id="rId4"/>
              </a:rPr>
              <a:t>communauté professionnelle territoriale de santé (CPTS)</a:t>
            </a:r>
            <a:r>
              <a:rPr lang="fr-FR" sz="3200" u="sng" dirty="0">
                <a:latin typeface="Arial" panose="020B0604020202020204" pitchFamily="34" charset="0"/>
                <a:cs typeface="Arial" panose="020B0604020202020204" pitchFamily="34" charset="0"/>
              </a:rPr>
              <a:t> </a:t>
            </a:r>
          </a:p>
          <a:p>
            <a:pPr algn="just"/>
            <a:r>
              <a:rPr lang="fr-FR" sz="3200" dirty="0">
                <a:latin typeface="Arial" panose="020B0604020202020204" pitchFamily="34" charset="0"/>
                <a:cs typeface="Arial" panose="020B0604020202020204" pitchFamily="34" charset="0"/>
              </a:rPr>
              <a:t>    ou à une équipe de soins primaires (ESP).</a:t>
            </a:r>
          </a:p>
          <a:p>
            <a:pPr algn="just"/>
            <a:endParaRPr lang="fr-FR" dirty="0"/>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8" name="ZoneTexte 7">
            <a:extLst>
              <a:ext uri="{FF2B5EF4-FFF2-40B4-BE49-F238E27FC236}">
                <a16:creationId xmlns:a16="http://schemas.microsoft.com/office/drawing/2014/main" id="{A8B87395-427F-3B6C-49F6-AB8DAAB6E676}"/>
              </a:ext>
            </a:extLst>
          </p:cNvPr>
          <p:cNvSpPr txBox="1"/>
          <p:nvPr/>
        </p:nvSpPr>
        <p:spPr>
          <a:xfrm>
            <a:off x="842943" y="3970010"/>
            <a:ext cx="18912350" cy="2441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dirty="0">
                <a:latin typeface="Arial" panose="020B0604020202020204" pitchFamily="34" charset="0"/>
                <a:cs typeface="Arial" panose="020B0604020202020204" pitchFamily="34" charset="0"/>
              </a:rPr>
              <a:t>Si vous êtes déjà installé dans une zone « très sous-dotée », vous bénéficiez de la part de la CPAM d’une aide forfaitaire annuelle 3 000 € sur 3 ans (renouvelable) + 150 €/mois si vous vous engagez à accueillir un étudiant infirmier dans son cabinet pour son stage de fin d’études (pendant la durée du stage).</a:t>
            </a: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9" name="ZoneTexte 8">
            <a:extLst>
              <a:ext uri="{FF2B5EF4-FFF2-40B4-BE49-F238E27FC236}">
                <a16:creationId xmlns:a16="http://schemas.microsoft.com/office/drawing/2014/main" id="{59E91CA0-BB6B-24B5-ADC9-A71FFEF4534A}"/>
              </a:ext>
            </a:extLst>
          </p:cNvPr>
          <p:cNvSpPr txBox="1"/>
          <p:nvPr/>
        </p:nvSpPr>
        <p:spPr>
          <a:xfrm>
            <a:off x="1212111" y="11329800"/>
            <a:ext cx="1392865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2800" dirty="0">
                <a:latin typeface="Arial" panose="020B0604020202020204" pitchFamily="34" charset="0"/>
                <a:cs typeface="Arial" panose="020B0604020202020204" pitchFamily="34" charset="0"/>
              </a:rPr>
              <a:t>*Les infirmiers pourront conclure ce nouveau contrat dès lors que les arrêtés des ARS de chaque région relatifs aux nouveaux contrats types régionaux et au nouveau zonage seront publiés.</a:t>
            </a: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15784798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D180979-BDE7-4260-85D8-D07ACD72A4A1}"/>
              </a:ext>
            </a:extLst>
          </p:cNvPr>
          <p:cNvSpPr>
            <a:spLocks noGrp="1"/>
          </p:cNvSpPr>
          <p:nvPr>
            <p:ph type="title"/>
          </p:nvPr>
        </p:nvSpPr>
        <p:spPr>
          <a:xfrm>
            <a:off x="4762497" y="6296097"/>
            <a:ext cx="14167678" cy="2297778"/>
          </a:xfrm>
        </p:spPr>
        <p:txBody>
          <a:bodyPr>
            <a:normAutofit fontScale="90000"/>
          </a:bodyPr>
          <a:lstStyle/>
          <a:p>
            <a:r>
              <a:rPr lang="fr-FR" altLang="fr-FR" sz="10800"/>
              <a:t>Vos interlocuteurs</a:t>
            </a:r>
            <a:br>
              <a:rPr lang="fr-FR"/>
            </a:br>
            <a:endParaRPr lang="fr-FR"/>
          </a:p>
        </p:txBody>
      </p:sp>
      <p:sp>
        <p:nvSpPr>
          <p:cNvPr id="17" name="Espace réservé du texte 16">
            <a:extLst>
              <a:ext uri="{FF2B5EF4-FFF2-40B4-BE49-F238E27FC236}">
                <a16:creationId xmlns:a16="http://schemas.microsoft.com/office/drawing/2014/main" id="{5B9FEAF1-7BA5-4CF2-8F40-452B83FAA02D}"/>
              </a:ext>
            </a:extLst>
          </p:cNvPr>
          <p:cNvSpPr>
            <a:spLocks noGrp="1"/>
          </p:cNvSpPr>
          <p:nvPr>
            <p:ph type="body" sz="quarter" idx="21"/>
          </p:nvPr>
        </p:nvSpPr>
        <p:spPr/>
        <p:txBody>
          <a:bodyPr/>
          <a:lstStyle/>
          <a:p>
            <a:r>
              <a:rPr lang="fr-FR"/>
              <a:t>01</a:t>
            </a:r>
          </a:p>
        </p:txBody>
      </p:sp>
      <p:sp>
        <p:nvSpPr>
          <p:cNvPr id="15" name="Espace réservé du numéro de diapositive 14">
            <a:extLst>
              <a:ext uri="{FF2B5EF4-FFF2-40B4-BE49-F238E27FC236}">
                <a16:creationId xmlns:a16="http://schemas.microsoft.com/office/drawing/2014/main" id="{F91D0054-5F0A-46F7-8744-4CE0FCB1F1B2}"/>
              </a:ext>
            </a:extLst>
          </p:cNvPr>
          <p:cNvSpPr>
            <a:spLocks noGrp="1"/>
          </p:cNvSpPr>
          <p:nvPr>
            <p:ph type="sldNum" sz="quarter" idx="2"/>
          </p:nvPr>
        </p:nvSpPr>
        <p:spPr>
          <a:xfrm>
            <a:off x="47417298" y="25974871"/>
            <a:ext cx="230832" cy="405239"/>
          </a:xfrm>
        </p:spPr>
        <p:txBody>
          <a:bodyPr/>
          <a:lstStyle/>
          <a:p>
            <a:pPr>
              <a:defRPr/>
            </a:pPr>
            <a:fld id="{86CB4B4D-7CA3-9044-876B-883B54F8677D}" type="slidenum">
              <a:rPr lang="fr-FR"/>
              <a:pPr>
                <a:defRPr/>
              </a:pPr>
              <a:t>4</a:t>
            </a:fld>
            <a:endParaRPr lang="fr-FR"/>
          </a:p>
        </p:txBody>
      </p:sp>
    </p:spTree>
    <p:extLst>
      <p:ext uri="{BB962C8B-B14F-4D97-AF65-F5344CB8AC3E}">
        <p14:creationId xmlns:p14="http://schemas.microsoft.com/office/powerpoint/2010/main" val="200110333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40</a:t>
            </a:fld>
            <a:endParaRPr/>
          </a:p>
        </p:txBody>
      </p:sp>
      <p:sp>
        <p:nvSpPr>
          <p:cNvPr id="7" name="ZoneTexte 6">
            <a:extLst>
              <a:ext uri="{FF2B5EF4-FFF2-40B4-BE49-F238E27FC236}">
                <a16:creationId xmlns:a16="http://schemas.microsoft.com/office/drawing/2014/main" id="{AA816262-5CE4-45C6-B808-D25182D36A71}"/>
              </a:ext>
            </a:extLst>
          </p:cNvPr>
          <p:cNvSpPr txBox="1"/>
          <p:nvPr/>
        </p:nvSpPr>
        <p:spPr>
          <a:xfrm>
            <a:off x="1161921" y="4580579"/>
            <a:ext cx="16424331" cy="4780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endParaRPr lang="fr-FR" sz="3200" dirty="0">
              <a:latin typeface="Arial" panose="020B0604020202020204" pitchFamily="34" charset="0"/>
              <a:cs typeface="Arial" panose="020B0604020202020204" pitchFamily="34" charset="0"/>
            </a:endParaRPr>
          </a:p>
          <a:p>
            <a:pPr algn="just"/>
            <a:r>
              <a:rPr lang="fr-FR" sz="3200" dirty="0">
                <a:solidFill>
                  <a:schemeClr val="tx1"/>
                </a:solidFill>
                <a:latin typeface="Arial"/>
                <a:cs typeface="Arial"/>
              </a:rPr>
              <a:t>Aide financière : </a:t>
            </a:r>
          </a:p>
          <a:p>
            <a:pPr algn="just"/>
            <a:r>
              <a:rPr lang="fr-FR" sz="3200" dirty="0">
                <a:solidFill>
                  <a:schemeClr val="tx1"/>
                </a:solidFill>
                <a:latin typeface="Arial"/>
                <a:cs typeface="Arial"/>
              </a:rPr>
              <a:t>40 000 €  pour l'exercice en</a:t>
            </a:r>
            <a:r>
              <a:rPr lang="fr-FR" sz="3200" dirty="0">
                <a:solidFill>
                  <a:schemeClr val="tx1"/>
                </a:solidFill>
                <a:latin typeface="Arial"/>
                <a:ea typeface="+mj-lt"/>
                <a:cs typeface="+mj-lt"/>
              </a:rPr>
              <a:t> zone d’intervention prioritaire.</a:t>
            </a:r>
            <a:endParaRPr lang="fr-FR" sz="3200" dirty="0">
              <a:solidFill>
                <a:schemeClr val="tx1"/>
              </a:solidFill>
              <a:latin typeface="Arial"/>
            </a:endParaRPr>
          </a:p>
          <a:p>
            <a:pPr algn="just"/>
            <a:endParaRPr lang="fr-FR" sz="3200" dirty="0">
              <a:solidFill>
                <a:schemeClr val="tx1"/>
              </a:solidFill>
              <a:latin typeface="Arial" panose="020B0604020202020204" pitchFamily="34" charset="0"/>
              <a:cs typeface="Arial" panose="020B0604020202020204" pitchFamily="34" charset="0"/>
            </a:endParaRPr>
          </a:p>
          <a:p>
            <a:pPr algn="just"/>
            <a:r>
              <a:rPr lang="fr-FR" sz="3200" dirty="0">
                <a:solidFill>
                  <a:schemeClr val="tx1"/>
                </a:solidFill>
                <a:latin typeface="Arial"/>
                <a:ea typeface="+mj-lt"/>
                <a:cs typeface="+mj-lt"/>
              </a:rPr>
              <a:t>27 000 €  </a:t>
            </a:r>
            <a:r>
              <a:rPr lang="fr-FR" sz="3200" dirty="0">
                <a:solidFill>
                  <a:schemeClr val="tx1"/>
                </a:solidFill>
                <a:ea typeface="+mj-lt"/>
                <a:cs typeface="+mj-lt"/>
              </a:rPr>
              <a:t>pour </a:t>
            </a:r>
            <a:r>
              <a:rPr lang="fr-FR" sz="3200" dirty="0">
                <a:ea typeface="+mj-lt"/>
                <a:cs typeface="+mj-lt"/>
              </a:rPr>
              <a:t>l'exercice </a:t>
            </a:r>
            <a:r>
              <a:rPr lang="fr-FR" sz="3200" dirty="0">
                <a:latin typeface="Arial"/>
                <a:ea typeface="+mj-lt"/>
                <a:cs typeface="+mj-lt"/>
              </a:rPr>
              <a:t>en dehors des zones sous-denses.</a:t>
            </a:r>
          </a:p>
          <a:p>
            <a:pPr algn="just"/>
            <a:endParaRPr lang="fr-FR" sz="4000" dirty="0">
              <a:ea typeface="+mj-lt"/>
              <a:cs typeface="+mj-lt"/>
            </a:endParaRPr>
          </a:p>
          <a:p>
            <a:pPr algn="just"/>
            <a:r>
              <a:rPr lang="fr-FR" sz="3200" dirty="0">
                <a:latin typeface="Arial"/>
                <a:ea typeface="+mj-lt"/>
                <a:cs typeface="Arial"/>
              </a:rPr>
              <a:t>Pour en bénéficier, vous devez communiquer à l’Ordre les informations concernant </a:t>
            </a:r>
            <a:endParaRPr lang="fr-FR" sz="3200" dirty="0">
              <a:latin typeface="Arial"/>
              <a:ea typeface="+mj-lt"/>
              <a:cs typeface="+mj-lt"/>
            </a:endParaRPr>
          </a:p>
          <a:p>
            <a:pPr algn="just"/>
            <a:r>
              <a:rPr lang="fr-FR" sz="3200" dirty="0">
                <a:latin typeface="Arial"/>
                <a:ea typeface="+mj-lt"/>
                <a:cs typeface="Arial"/>
              </a:rPr>
              <a:t>la modification de vos conditions d’exercice et prendre contact avec la CPAM. </a:t>
            </a:r>
            <a:endParaRPr lang="fr-FR" sz="3200" dirty="0">
              <a:latin typeface="Arial"/>
              <a:ea typeface="+mj-lt"/>
              <a:cs typeface="+mj-lt"/>
            </a:endParaRPr>
          </a:p>
          <a:p>
            <a:pPr algn="just"/>
            <a:endParaRPr lang="fr-FR" sz="4000" dirty="0">
              <a:ea typeface="+mj-lt"/>
              <a:cs typeface="+mj-lt"/>
            </a:endParaRPr>
          </a:p>
        </p:txBody>
      </p:sp>
      <p:sp>
        <p:nvSpPr>
          <p:cNvPr id="4" name="ZoneTexte 3">
            <a:extLst>
              <a:ext uri="{FF2B5EF4-FFF2-40B4-BE49-F238E27FC236}">
                <a16:creationId xmlns:a16="http://schemas.microsoft.com/office/drawing/2014/main" id="{606B9CB5-8F2C-42F7-B4F7-20545B0CAC7C}"/>
              </a:ext>
            </a:extLst>
          </p:cNvPr>
          <p:cNvSpPr txBox="1"/>
          <p:nvPr/>
        </p:nvSpPr>
        <p:spPr>
          <a:xfrm>
            <a:off x="1041083" y="3372861"/>
            <a:ext cx="2206016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dirty="0">
                <a:latin typeface="Arial"/>
                <a:cs typeface="Arial"/>
              </a:rPr>
              <a:t>Une aide financière est mise en place pour soutenir le démarrage de </a:t>
            </a:r>
            <a:r>
              <a:rPr lang="fr-FR" sz="3200" dirty="0">
                <a:latin typeface="Arial"/>
                <a:cs typeface="Arial"/>
                <a:hlinkClick r:id="rId3"/>
              </a:rPr>
              <a:t>l’activité en pratique avancée</a:t>
            </a:r>
            <a:endParaRPr lang="fr-FR" sz="3200" dirty="0">
              <a:ea typeface="+mj-lt"/>
              <a:cs typeface="+mj-lt"/>
            </a:endParaRPr>
          </a:p>
        </p:txBody>
      </p:sp>
      <p:sp>
        <p:nvSpPr>
          <p:cNvPr id="8" name="ZoneTexte 7">
            <a:extLst>
              <a:ext uri="{FF2B5EF4-FFF2-40B4-BE49-F238E27FC236}">
                <a16:creationId xmlns:a16="http://schemas.microsoft.com/office/drawing/2014/main" id="{224C1E7B-F74A-46AC-B741-FC3475CE02A9}"/>
              </a:ext>
            </a:extLst>
          </p:cNvPr>
          <p:cNvSpPr txBox="1"/>
          <p:nvPr/>
        </p:nvSpPr>
        <p:spPr>
          <a:xfrm>
            <a:off x="1161920" y="1698335"/>
            <a:ext cx="14361615" cy="13029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400" b="1" dirty="0">
                <a:solidFill>
                  <a:schemeClr val="bg1"/>
                </a:solidFill>
                <a:latin typeface="Arial"/>
                <a:cs typeface="Arial"/>
              </a:rPr>
              <a:t>L'aide au démarrage en pratique avancée </a:t>
            </a:r>
            <a:endParaRPr lang="fr-FR" sz="5400" b="1" dirty="0">
              <a:solidFill>
                <a:schemeClr val="bg1"/>
              </a:solidFill>
              <a:latin typeface="Arial" panose="020B0604020202020204" pitchFamily="34" charset="0"/>
              <a:cs typeface="Arial" panose="020B0604020202020204" pitchFamily="34" charset="0"/>
            </a:endParaRP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116960465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Numéro de diapositive"/>
          <p:cNvSpPr txBox="1">
            <a:spLocks noGrp="1"/>
          </p:cNvSpPr>
          <p:nvPr>
            <p:ph type="sldNum" sz="quarter" idx="2"/>
          </p:nvPr>
        </p:nvSpPr>
        <p:spPr>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41</a:t>
            </a:fld>
            <a:endParaRPr/>
          </a:p>
        </p:txBody>
      </p:sp>
      <p:graphicFrame>
        <p:nvGraphicFramePr>
          <p:cNvPr id="2" name="Tableau 2">
            <a:extLst>
              <a:ext uri="{FF2B5EF4-FFF2-40B4-BE49-F238E27FC236}">
                <a16:creationId xmlns:a16="http://schemas.microsoft.com/office/drawing/2014/main" id="{ED7C7716-2628-4F57-AE84-56985D90A993}"/>
              </a:ext>
            </a:extLst>
          </p:cNvPr>
          <p:cNvGraphicFramePr>
            <a:graphicFrameLocks noGrp="1"/>
          </p:cNvGraphicFramePr>
          <p:nvPr>
            <p:extLst>
              <p:ext uri="{D42A27DB-BD31-4B8C-83A1-F6EECF244321}">
                <p14:modId xmlns:p14="http://schemas.microsoft.com/office/powerpoint/2010/main" val="746710059"/>
              </p:ext>
            </p:extLst>
          </p:nvPr>
        </p:nvGraphicFramePr>
        <p:xfrm>
          <a:off x="918633" y="3242495"/>
          <a:ext cx="22013556" cy="6767404"/>
        </p:xfrm>
        <a:graphic>
          <a:graphicData uri="http://schemas.openxmlformats.org/drawingml/2006/table">
            <a:tbl>
              <a:tblPr firstRow="1" bandRow="1">
                <a:tableStyleId>{5940675A-B579-460E-94D1-54222C63F5DA}</a:tableStyleId>
              </a:tblPr>
              <a:tblGrid>
                <a:gridCol w="4812787">
                  <a:extLst>
                    <a:ext uri="{9D8B030D-6E8A-4147-A177-3AD203B41FA5}">
                      <a16:colId xmlns:a16="http://schemas.microsoft.com/office/drawing/2014/main" val="2123817706"/>
                    </a:ext>
                  </a:extLst>
                </a:gridCol>
                <a:gridCol w="4438908">
                  <a:extLst>
                    <a:ext uri="{9D8B030D-6E8A-4147-A177-3AD203B41FA5}">
                      <a16:colId xmlns:a16="http://schemas.microsoft.com/office/drawing/2014/main" val="3398028092"/>
                    </a:ext>
                  </a:extLst>
                </a:gridCol>
                <a:gridCol w="4971801">
                  <a:extLst>
                    <a:ext uri="{9D8B030D-6E8A-4147-A177-3AD203B41FA5}">
                      <a16:colId xmlns:a16="http://schemas.microsoft.com/office/drawing/2014/main" val="314277821"/>
                    </a:ext>
                  </a:extLst>
                </a:gridCol>
                <a:gridCol w="4560868">
                  <a:extLst>
                    <a:ext uri="{9D8B030D-6E8A-4147-A177-3AD203B41FA5}">
                      <a16:colId xmlns:a16="http://schemas.microsoft.com/office/drawing/2014/main" val="3280589791"/>
                    </a:ext>
                  </a:extLst>
                </a:gridCol>
                <a:gridCol w="3229192">
                  <a:extLst>
                    <a:ext uri="{9D8B030D-6E8A-4147-A177-3AD203B41FA5}">
                      <a16:colId xmlns:a16="http://schemas.microsoft.com/office/drawing/2014/main" val="1318356208"/>
                    </a:ext>
                  </a:extLst>
                </a:gridCol>
              </a:tblGrid>
              <a:tr h="788244">
                <a:tc>
                  <a:txBody>
                    <a:bodyPr/>
                    <a:lstStyle/>
                    <a:p>
                      <a:pPr algn="ctr"/>
                      <a:r>
                        <a:rPr lang="fr-FR" sz="2400" b="1" dirty="0">
                          <a:solidFill>
                            <a:srgbClr val="FFFFFF"/>
                          </a:solidFill>
                          <a:latin typeface="Arial"/>
                          <a:cs typeface="Arial"/>
                        </a:rPr>
                        <a:t>Type de structure</a:t>
                      </a:r>
                    </a:p>
                  </a:txBody>
                  <a:tcPr>
                    <a:solidFill>
                      <a:srgbClr val="009CB8"/>
                    </a:solidFill>
                  </a:tcPr>
                </a:tc>
                <a:tc>
                  <a:txBody>
                    <a:bodyPr/>
                    <a:lstStyle/>
                    <a:p>
                      <a:pPr algn="ctr"/>
                      <a:r>
                        <a:rPr lang="fr-FR" sz="2400" b="1" dirty="0">
                          <a:solidFill>
                            <a:srgbClr val="FFFFFF"/>
                          </a:solidFill>
                          <a:latin typeface="Arial"/>
                          <a:cs typeface="Arial"/>
                        </a:rPr>
                        <a:t>Forme juridique</a:t>
                      </a:r>
                    </a:p>
                  </a:txBody>
                  <a:tcPr>
                    <a:solidFill>
                      <a:srgbClr val="009CB8"/>
                    </a:solidFill>
                  </a:tcPr>
                </a:tc>
                <a:tc>
                  <a:txBody>
                    <a:bodyPr/>
                    <a:lstStyle/>
                    <a:p>
                      <a:pPr algn="ctr"/>
                      <a:r>
                        <a:rPr lang="fr-FR" sz="2400" b="1" dirty="0">
                          <a:solidFill>
                            <a:srgbClr val="FFFFFF"/>
                          </a:solidFill>
                          <a:latin typeface="Arial"/>
                          <a:cs typeface="Arial"/>
                        </a:rPr>
                        <a:t>Socle de coopération</a:t>
                      </a:r>
                    </a:p>
                  </a:txBody>
                  <a:tcPr>
                    <a:solidFill>
                      <a:srgbClr val="009CB8"/>
                    </a:solidFill>
                  </a:tcPr>
                </a:tc>
                <a:tc>
                  <a:txBody>
                    <a:bodyPr/>
                    <a:lstStyle/>
                    <a:p>
                      <a:pPr algn="ctr"/>
                      <a:r>
                        <a:rPr lang="fr-FR" sz="2400" b="1" dirty="0">
                          <a:solidFill>
                            <a:srgbClr val="FFFFFF"/>
                          </a:solidFill>
                          <a:latin typeface="Arial"/>
                          <a:cs typeface="Arial"/>
                        </a:rPr>
                        <a:t>ARS</a:t>
                      </a:r>
                    </a:p>
                  </a:txBody>
                  <a:tcPr>
                    <a:solidFill>
                      <a:srgbClr val="009CB8"/>
                    </a:solidFill>
                  </a:tcPr>
                </a:tc>
                <a:tc>
                  <a:txBody>
                    <a:bodyPr/>
                    <a:lstStyle/>
                    <a:p>
                      <a:pPr algn="ctr"/>
                      <a:r>
                        <a:rPr lang="fr-FR" sz="2800" b="1" dirty="0">
                          <a:solidFill>
                            <a:srgbClr val="FFFFFF"/>
                          </a:solidFill>
                          <a:latin typeface="Calibri"/>
                          <a:cs typeface="Calibri"/>
                        </a:rPr>
                        <a:t>CPAM</a:t>
                      </a:r>
                    </a:p>
                  </a:txBody>
                  <a:tcPr>
                    <a:solidFill>
                      <a:srgbClr val="009CB8"/>
                    </a:solidFill>
                  </a:tcPr>
                </a:tc>
                <a:extLst>
                  <a:ext uri="{0D108BD9-81ED-4DB2-BD59-A6C34878D82A}">
                    <a16:rowId xmlns:a16="http://schemas.microsoft.com/office/drawing/2014/main" val="1367545527"/>
                  </a:ext>
                </a:extLst>
              </a:tr>
              <a:tr h="370840">
                <a:tc>
                  <a:txBody>
                    <a:bodyPr/>
                    <a:lstStyle/>
                    <a:p>
                      <a:pPr lvl="0" algn="ctr">
                        <a:lnSpc>
                          <a:spcPct val="100000"/>
                        </a:lnSpc>
                        <a:spcBef>
                          <a:spcPts val="0"/>
                        </a:spcBef>
                        <a:spcAft>
                          <a:spcPts val="0"/>
                        </a:spcAft>
                        <a:buNone/>
                      </a:pPr>
                      <a:endParaRPr lang="fr-FR" sz="2400" b="1" i="0" u="none" strike="noStrike" noProof="0" dirty="0"/>
                    </a:p>
                    <a:p>
                      <a:pPr lvl="0" algn="ctr">
                        <a:lnSpc>
                          <a:spcPct val="100000"/>
                        </a:lnSpc>
                        <a:spcBef>
                          <a:spcPts val="0"/>
                        </a:spcBef>
                        <a:spcAft>
                          <a:spcPts val="0"/>
                        </a:spcAft>
                        <a:buNone/>
                      </a:pPr>
                      <a:r>
                        <a:rPr lang="fr-FR" sz="2400" b="1" i="0" u="none" strike="noStrike" noProof="0" dirty="0">
                          <a:hlinkClick r:id="rId3"/>
                        </a:rPr>
                        <a:t>Equipe de soins primaires</a:t>
                      </a:r>
                      <a:r>
                        <a:rPr lang="fr-FR" sz="2400" b="0" i="0" u="none" strike="noStrike" noProof="0" dirty="0"/>
                        <a:t>  </a:t>
                      </a:r>
                      <a:endParaRPr lang="fr-FR" dirty="0"/>
                    </a:p>
                    <a:p>
                      <a:pPr lvl="0" algn="ctr">
                        <a:buNone/>
                      </a:pPr>
                      <a:r>
                        <a:rPr lang="fr-FR" sz="2400" b="1" i="0" u="none" strike="noStrike" noProof="0" dirty="0"/>
                        <a:t>(ESP)</a:t>
                      </a:r>
                      <a:r>
                        <a:rPr lang="en-US" sz="2400" b="0" i="0" u="none" strike="noStrike" noProof="0" dirty="0"/>
                        <a:t> </a:t>
                      </a:r>
                      <a:r>
                        <a:rPr lang="fr-FR" sz="2400" b="0" i="0" u="none" strike="noStrike" noProof="0" dirty="0"/>
                        <a:t> </a:t>
                      </a:r>
                      <a:endParaRPr lang="fr-FR" sz="2400" b="1" dirty="0">
                        <a:solidFill>
                          <a:schemeClr val="bg1">
                            <a:lumMod val="50000"/>
                          </a:schemeClr>
                        </a:solidFill>
                        <a:latin typeface="Arial" panose="020B0604020202020204" pitchFamily="34" charset="0"/>
                        <a:cs typeface="Arial" panose="020B0604020202020204" pitchFamily="34" charset="0"/>
                      </a:endParaRPr>
                    </a:p>
                  </a:txBody>
                  <a:tcPr/>
                </a:tc>
                <a:tc>
                  <a:txBody>
                    <a:bodyPr/>
                    <a:lstStyle/>
                    <a:p>
                      <a:r>
                        <a:rPr lang="fr-FR" sz="2400" dirty="0">
                          <a:solidFill>
                            <a:schemeClr val="bg2"/>
                          </a:solidFill>
                          <a:latin typeface="Arial"/>
                          <a:cs typeface="Arial"/>
                        </a:rPr>
                        <a:t>Quelle que soit le type de société* ou association loi 1901</a:t>
                      </a:r>
                    </a:p>
                  </a:txBody>
                  <a:tcPr/>
                </a:tc>
                <a:tc>
                  <a:txBody>
                    <a:bodyPr/>
                    <a:lstStyle/>
                    <a:p>
                      <a:r>
                        <a:rPr lang="fr-FR" sz="2400" dirty="0">
                          <a:solidFill>
                            <a:schemeClr val="bg2"/>
                          </a:solidFill>
                          <a:latin typeface="Arial"/>
                          <a:cs typeface="Arial"/>
                        </a:rPr>
                        <a:t>Au moins deux professionnels de santé dont un médecin généraliste. </a:t>
                      </a:r>
                      <a:endParaRPr lang="fr-FR" sz="2400">
                        <a:solidFill>
                          <a:schemeClr val="bg2"/>
                        </a:solidFill>
                        <a:latin typeface="Arial" panose="020B0604020202020204" pitchFamily="34" charset="0"/>
                        <a:cs typeface="Arial" panose="020B0604020202020204" pitchFamily="34" charset="0"/>
                      </a:endParaRPr>
                    </a:p>
                  </a:txBody>
                  <a:tcPr/>
                </a:tc>
                <a:tc>
                  <a:txBody>
                    <a:bodyPr/>
                    <a:lstStyle/>
                    <a:p>
                      <a:r>
                        <a:rPr lang="fr-FR" sz="2400" b="0" dirty="0">
                          <a:solidFill>
                            <a:schemeClr val="bg1">
                              <a:lumMod val="50000"/>
                            </a:schemeClr>
                          </a:solidFill>
                          <a:latin typeface="Arial"/>
                          <a:cs typeface="Arial"/>
                        </a:rPr>
                        <a:t>Accompagnement méthodologique et financier pour l'élaboration d’un projet de santé</a:t>
                      </a:r>
                    </a:p>
                  </a:txBody>
                  <a:tcPr/>
                </a:tc>
                <a:tc>
                  <a:txBody>
                    <a:bodyPr/>
                    <a:lstStyle/>
                    <a:p>
                      <a:endParaRPr lang="fr-FR" sz="2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28239455"/>
                  </a:ext>
                </a:extLst>
              </a:tr>
              <a:tr h="370840">
                <a:tc>
                  <a:txBody>
                    <a:bodyPr/>
                    <a:lstStyle/>
                    <a:p>
                      <a:pPr algn="ctr"/>
                      <a:endParaRPr lang="fr-FR" sz="2400" b="1" i="0" u="none" strike="noStrike" cap="none" spc="0" baseline="0">
                        <a:solidFill>
                          <a:schemeClr val="bg1">
                            <a:lumMod val="50000"/>
                          </a:schemeClr>
                        </a:solidFill>
                        <a:uFillTx/>
                        <a:latin typeface="Arial" panose="020B0604020202020204" pitchFamily="34" charset="0"/>
                        <a:ea typeface="+mn-ea"/>
                        <a:cs typeface="Arial" panose="020B0604020202020204" pitchFamily="34" charset="0"/>
                        <a:sym typeface="Arial"/>
                      </a:endParaRPr>
                    </a:p>
                    <a:p>
                      <a:pPr algn="ctr"/>
                      <a:r>
                        <a:rPr lang="fr-FR" sz="2400" b="1" i="0" u="none" strike="noStrike" cap="none" spc="0" baseline="0" dirty="0">
                          <a:solidFill>
                            <a:schemeClr val="bg1">
                              <a:lumMod val="50000"/>
                            </a:schemeClr>
                          </a:solidFill>
                          <a:uFillTx/>
                          <a:latin typeface="Arial"/>
                          <a:ea typeface="+mn-ea"/>
                          <a:cs typeface="Arial"/>
                          <a:sym typeface="Arial"/>
                        </a:rPr>
                        <a:t>Maison de santé </a:t>
                      </a:r>
                      <a:r>
                        <a:rPr lang="fr-FR" sz="2400" b="1" i="0" u="none" strike="noStrike" cap="none" spc="0" baseline="0" dirty="0" err="1">
                          <a:solidFill>
                            <a:schemeClr val="bg1">
                              <a:lumMod val="50000"/>
                            </a:schemeClr>
                          </a:solidFill>
                          <a:uFillTx/>
                          <a:latin typeface="Arial"/>
                          <a:ea typeface="+mn-ea"/>
                          <a:cs typeface="Arial"/>
                          <a:sym typeface="Arial"/>
                        </a:rPr>
                        <a:t>pluri-professionnelle</a:t>
                      </a:r>
                      <a:r>
                        <a:rPr lang="fr-FR" sz="2400" b="1" i="0" u="none" strike="noStrike" cap="none" spc="0" baseline="0" dirty="0">
                          <a:solidFill>
                            <a:schemeClr val="bg1">
                              <a:lumMod val="50000"/>
                            </a:schemeClr>
                          </a:solidFill>
                          <a:uFillTx/>
                          <a:latin typeface="Arial"/>
                          <a:ea typeface="+mn-ea"/>
                          <a:cs typeface="Arial"/>
                          <a:sym typeface="Arial"/>
                        </a:rPr>
                        <a:t> (MSP)</a:t>
                      </a:r>
                      <a:endParaRPr lang="fr-FR" sz="2400" b="1" dirty="0">
                        <a:solidFill>
                          <a:schemeClr val="bg1">
                            <a:lumMod val="50000"/>
                          </a:schemeClr>
                        </a:solidFill>
                        <a:latin typeface="Arial"/>
                        <a:cs typeface="Arial"/>
                      </a:endParaRPr>
                    </a:p>
                  </a:txBody>
                  <a:tcPr/>
                </a:tc>
                <a:tc>
                  <a:txBody>
                    <a:bodyPr/>
                    <a:lstStyle/>
                    <a:p>
                      <a:r>
                        <a:rPr lang="fr-FR" sz="2400" b="0" i="0" u="none" strike="noStrike" cap="none" spc="0" baseline="0" dirty="0">
                          <a:solidFill>
                            <a:schemeClr val="bg2"/>
                          </a:solidFill>
                          <a:uFillTx/>
                          <a:latin typeface="Arial"/>
                          <a:ea typeface="+mn-ea"/>
                          <a:cs typeface="Arial"/>
                          <a:sym typeface="Arial"/>
                        </a:rPr>
                        <a:t>Société interprofessionnelle de soins ambulatoires (SISA)**</a:t>
                      </a:r>
                      <a:endParaRPr lang="fr-FR" sz="2400" b="0" i="0" dirty="0">
                        <a:solidFill>
                          <a:schemeClr val="bg2"/>
                        </a:solidFill>
                        <a:latin typeface="Arial"/>
                        <a:cs typeface="Arial"/>
                      </a:endParaRPr>
                    </a:p>
                  </a:txBody>
                  <a:tcPr/>
                </a:tc>
                <a:tc>
                  <a:txBody>
                    <a:bodyPr/>
                    <a:lstStyle/>
                    <a:p>
                      <a:r>
                        <a:rPr lang="fr-FR" sz="2400" b="0" i="0" u="none" strike="noStrike" cap="none" spc="0" baseline="0" dirty="0">
                          <a:solidFill>
                            <a:schemeClr val="bg2"/>
                          </a:solidFill>
                          <a:uFillTx/>
                          <a:latin typeface="Arial"/>
                          <a:ea typeface="+mn-ea"/>
                          <a:cs typeface="Arial"/>
                          <a:sym typeface="Arial"/>
                        </a:rPr>
                        <a:t>Au minimum deux médecins et un auxiliaire médical.</a:t>
                      </a:r>
                      <a:r>
                        <a:rPr lang="fr-FR" sz="2400" b="0" i="0" u="none" strike="noStrike" cap="none" spc="0" baseline="0" dirty="0">
                          <a:solidFill>
                            <a:schemeClr val="bg2"/>
                          </a:solidFill>
                          <a:uFillTx/>
                          <a:latin typeface="Arial"/>
                          <a:ea typeface="+mn-ea"/>
                          <a:cs typeface="Arial"/>
                        </a:rPr>
                        <a:t> </a:t>
                      </a:r>
                      <a:endParaRPr lang="fr-FR" sz="2400" b="0" i="0" u="none" strike="noStrike" cap="none" spc="0" baseline="0">
                        <a:solidFill>
                          <a:schemeClr val="bg2"/>
                        </a:solidFill>
                        <a:uFillTx/>
                        <a:latin typeface="Arial" panose="020B0604020202020204" pitchFamily="34" charset="0"/>
                        <a:ea typeface="+mn-ea"/>
                        <a:cs typeface="Arial" panose="020B0604020202020204" pitchFamily="34" charset="0"/>
                        <a:sym typeface="Arial"/>
                      </a:endParaRPr>
                    </a:p>
                  </a:txBody>
                  <a:tcPr/>
                </a:tc>
                <a:tc gridSpan="2">
                  <a:txBody>
                    <a:bodyPr/>
                    <a:lstStyle/>
                    <a:p>
                      <a:pPr marL="0" marR="0" lvl="0" indent="0" algn="l" defTabSz="825500" rtl="0" eaLnBrk="1" fontAlgn="auto" latinLnBrk="0" hangingPunct="1">
                        <a:lnSpc>
                          <a:spcPts val="2600"/>
                        </a:lnSpc>
                        <a:spcBef>
                          <a:spcPts val="0"/>
                        </a:spcBef>
                        <a:spcAft>
                          <a:spcPts val="0"/>
                        </a:spcAft>
                        <a:buClrTx/>
                        <a:buSzTx/>
                        <a:buFontTx/>
                        <a:buNone/>
                        <a:tabLst/>
                        <a:defRPr/>
                      </a:pPr>
                      <a:r>
                        <a:rPr lang="fr-FR" sz="2400" b="0" dirty="0">
                          <a:solidFill>
                            <a:schemeClr val="bg1">
                              <a:lumMod val="50000"/>
                            </a:schemeClr>
                          </a:solidFill>
                          <a:latin typeface="Arial"/>
                          <a:cs typeface="Arial"/>
                        </a:rPr>
                        <a:t>Accompagnement méthodologique.</a:t>
                      </a:r>
                    </a:p>
                    <a:p>
                      <a:pPr marL="0" marR="0" lvl="0" indent="0" algn="l" defTabSz="825500" rtl="0" eaLnBrk="1" fontAlgn="auto" latinLnBrk="0" hangingPunct="1">
                        <a:lnSpc>
                          <a:spcPts val="2600"/>
                        </a:lnSpc>
                        <a:spcBef>
                          <a:spcPts val="0"/>
                        </a:spcBef>
                        <a:spcAft>
                          <a:spcPts val="0"/>
                        </a:spcAft>
                        <a:buClrTx/>
                        <a:buSzTx/>
                        <a:buFontTx/>
                        <a:buNone/>
                        <a:tabLst/>
                        <a:defRPr/>
                      </a:pPr>
                      <a:endParaRPr lang="fr-FR" sz="2400" b="0">
                        <a:solidFill>
                          <a:schemeClr val="bg1">
                            <a:lumMod val="50000"/>
                          </a:schemeClr>
                        </a:solidFill>
                        <a:latin typeface="Arial" panose="020B0604020202020204" pitchFamily="34" charset="0"/>
                        <a:cs typeface="Arial" panose="020B0604020202020204" pitchFamily="34" charset="0"/>
                      </a:endParaRPr>
                    </a:p>
                    <a:p>
                      <a:pPr marL="0" marR="0" lvl="0" indent="0" algn="l" rtl="0" eaLnBrk="1" fontAlgn="auto" latinLnBrk="0" hangingPunct="1">
                        <a:lnSpc>
                          <a:spcPts val="2600"/>
                        </a:lnSpc>
                        <a:spcBef>
                          <a:spcPts val="0"/>
                        </a:spcBef>
                        <a:spcAft>
                          <a:spcPts val="0"/>
                        </a:spcAft>
                        <a:buClrTx/>
                        <a:buSzTx/>
                        <a:buFontTx/>
                        <a:buNone/>
                      </a:pPr>
                      <a:r>
                        <a:rPr lang="fr-FR" sz="2400" b="0" dirty="0">
                          <a:solidFill>
                            <a:schemeClr val="bg1">
                              <a:lumMod val="50000"/>
                            </a:schemeClr>
                          </a:solidFill>
                          <a:latin typeface="Arial"/>
                          <a:cs typeface="Arial"/>
                        </a:rPr>
                        <a:t>Aide financière aux professionnels de santé libéraux </a:t>
                      </a:r>
                    </a:p>
                    <a:p>
                      <a:pPr marL="0" marR="0" lvl="0" indent="0" algn="l" defTabSz="825500" rtl="0" eaLnBrk="1" fontAlgn="auto" latinLnBrk="0" hangingPunct="1">
                        <a:lnSpc>
                          <a:spcPts val="2600"/>
                        </a:lnSpc>
                        <a:spcBef>
                          <a:spcPts val="0"/>
                        </a:spcBef>
                        <a:spcAft>
                          <a:spcPts val="0"/>
                        </a:spcAft>
                        <a:buClrTx/>
                        <a:buSzTx/>
                        <a:buFontTx/>
                        <a:buNone/>
                        <a:tabLst/>
                        <a:defRPr/>
                      </a:pPr>
                      <a:endParaRPr lang="fr-FR" sz="2400" b="0">
                        <a:solidFill>
                          <a:schemeClr val="bg1">
                            <a:lumMod val="50000"/>
                          </a:schemeClr>
                        </a:solidFill>
                        <a:latin typeface="Arial" panose="020B0604020202020204" pitchFamily="34" charset="0"/>
                        <a:cs typeface="Arial" panose="020B0604020202020204" pitchFamily="34" charset="0"/>
                      </a:endParaRPr>
                    </a:p>
                    <a:p>
                      <a:endParaRPr lang="fr-FR" sz="2400" b="0">
                        <a:solidFill>
                          <a:schemeClr val="bg1">
                            <a:lumMod val="50000"/>
                          </a:schemeClr>
                        </a:solidFill>
                        <a:latin typeface="Arial" panose="020B0604020202020204" pitchFamily="34" charset="0"/>
                        <a:cs typeface="Arial" panose="020B0604020202020204" pitchFamily="34" charset="0"/>
                      </a:endParaRPr>
                    </a:p>
                  </a:txBody>
                  <a:tcPr/>
                </a:tc>
                <a:tc hMerge="1">
                  <a:txBody>
                    <a:bodyPr/>
                    <a:lstStyle/>
                    <a:p>
                      <a:endParaRPr lang="fr-FR" sz="2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1010087"/>
                  </a:ext>
                </a:extLst>
              </a:tr>
              <a:tr h="0">
                <a:tc>
                  <a:txBody>
                    <a:bodyPr/>
                    <a:lstStyle/>
                    <a:p>
                      <a:pPr algn="ctr"/>
                      <a:endParaRPr lang="fr-FR" sz="2400" b="1" i="0" u="none" strike="noStrike" cap="none" spc="0" baseline="0">
                        <a:solidFill>
                          <a:schemeClr val="bg1">
                            <a:lumMod val="50000"/>
                          </a:schemeClr>
                        </a:solidFill>
                        <a:uFillTx/>
                        <a:latin typeface="Arial" panose="020B0604020202020204" pitchFamily="34" charset="0"/>
                        <a:ea typeface="+mn-ea"/>
                        <a:cs typeface="Arial" panose="020B0604020202020204" pitchFamily="34" charset="0"/>
                        <a:sym typeface="Arial"/>
                      </a:endParaRPr>
                    </a:p>
                    <a:p>
                      <a:pPr algn="ctr"/>
                      <a:r>
                        <a:rPr lang="fr-FR" sz="2400" b="1" i="0" u="none" strike="noStrike" cap="none" spc="0" baseline="0" dirty="0">
                          <a:solidFill>
                            <a:schemeClr val="bg1">
                              <a:lumMod val="50000"/>
                            </a:schemeClr>
                          </a:solidFill>
                          <a:uFillTx/>
                          <a:latin typeface="Arial"/>
                          <a:ea typeface="+mn-ea"/>
                          <a:cs typeface="Arial"/>
                          <a:sym typeface="Arial"/>
                        </a:rPr>
                        <a:t>Communauté professionnelle territoriale de santé (CPTS)</a:t>
                      </a:r>
                      <a:r>
                        <a:rPr lang="fr-FR" sz="2400" b="1" i="0" u="none" strike="noStrike" cap="none" spc="0" baseline="0" dirty="0">
                          <a:solidFill>
                            <a:schemeClr val="bg1">
                              <a:lumMod val="50000"/>
                            </a:schemeClr>
                          </a:solidFill>
                          <a:uFillTx/>
                          <a:latin typeface="Arial"/>
                          <a:ea typeface="+mn-ea"/>
                          <a:cs typeface="Arial"/>
                        </a:rPr>
                        <a:t> </a:t>
                      </a:r>
                      <a:endParaRPr lang="fr-FR" sz="2400" b="1" i="0" u="none" strike="noStrike" cap="none" spc="0" baseline="0" dirty="0">
                        <a:solidFill>
                          <a:schemeClr val="bg1">
                            <a:lumMod val="50000"/>
                          </a:schemeClr>
                        </a:solidFill>
                        <a:uFillTx/>
                        <a:latin typeface="Arial"/>
                        <a:ea typeface="+mn-ea"/>
                        <a:cs typeface="Arial"/>
                        <a:sym typeface="Arial"/>
                      </a:endParaRPr>
                    </a:p>
                    <a:p>
                      <a:pPr algn="ctr"/>
                      <a:endParaRPr lang="fr-FR" sz="2400">
                        <a:solidFill>
                          <a:schemeClr val="bg1">
                            <a:lumMod val="50000"/>
                          </a:schemeClr>
                        </a:solidFill>
                        <a:latin typeface="Arial" panose="020B0604020202020204" pitchFamily="34" charset="0"/>
                        <a:cs typeface="Arial" panose="020B0604020202020204" pitchFamily="34" charset="0"/>
                      </a:endParaRPr>
                    </a:p>
                  </a:txBody>
                  <a:tcPr/>
                </a:tc>
                <a:tc>
                  <a:txBody>
                    <a:bodyPr/>
                    <a:lstStyle/>
                    <a:p>
                      <a:r>
                        <a:rPr lang="fr-FR" sz="2400" dirty="0">
                          <a:solidFill>
                            <a:schemeClr val="bg2"/>
                          </a:solidFill>
                          <a:latin typeface="Arial"/>
                          <a:cs typeface="Arial"/>
                        </a:rPr>
                        <a:t>Quelle que soit le type de société* ou association loi 1901</a:t>
                      </a:r>
                    </a:p>
                  </a:txBody>
                  <a:tcPr/>
                </a:tc>
                <a:tc>
                  <a:txBody>
                    <a:bodyPr/>
                    <a:lstStyle/>
                    <a:p>
                      <a:r>
                        <a:rPr lang="fr-FR" sz="2400" dirty="0">
                          <a:solidFill>
                            <a:schemeClr val="bg2"/>
                          </a:solidFill>
                          <a:latin typeface="Arial"/>
                          <a:cs typeface="Arial"/>
                        </a:rPr>
                        <a:t>Professionnels de santé et établissements de santé; </a:t>
                      </a:r>
                      <a:r>
                        <a:rPr lang="fr-FR" sz="2400" dirty="0">
                          <a:solidFill>
                            <a:schemeClr val="bg2"/>
                          </a:solidFill>
                          <a:effectLst/>
                          <a:latin typeface="Arial"/>
                          <a:cs typeface="Arial"/>
                        </a:rPr>
                        <a:t>établissements et services sociaux ou médico-sociaux…</a:t>
                      </a:r>
                      <a:endParaRPr lang="fr-FR" sz="2400" dirty="0">
                        <a:solidFill>
                          <a:schemeClr val="bg2"/>
                        </a:solidFill>
                        <a:latin typeface="Arial"/>
                        <a:cs typeface="Arial"/>
                      </a:endParaRPr>
                    </a:p>
                  </a:txBody>
                  <a:tcPr/>
                </a:tc>
                <a:tc gridSpan="2">
                  <a:txBody>
                    <a:bodyPr/>
                    <a:lstStyle/>
                    <a:p>
                      <a:pPr marL="0" marR="0" lvl="0" indent="0" algn="l" defTabSz="825500" rtl="0" eaLnBrk="1" fontAlgn="auto" latinLnBrk="0" hangingPunct="1">
                        <a:lnSpc>
                          <a:spcPts val="2600"/>
                        </a:lnSpc>
                        <a:spcBef>
                          <a:spcPts val="0"/>
                        </a:spcBef>
                        <a:spcAft>
                          <a:spcPts val="0"/>
                        </a:spcAft>
                        <a:buClrTx/>
                        <a:buSzTx/>
                        <a:buFontTx/>
                        <a:buNone/>
                        <a:tabLst/>
                        <a:defRPr/>
                      </a:pPr>
                      <a:r>
                        <a:rPr lang="fr-FR" sz="2400" b="0" dirty="0">
                          <a:solidFill>
                            <a:schemeClr val="bg1">
                              <a:lumMod val="50000"/>
                            </a:schemeClr>
                          </a:solidFill>
                          <a:latin typeface="Arial"/>
                          <a:cs typeface="Arial"/>
                        </a:rPr>
                        <a:t>Accompagnement méthodologique.</a:t>
                      </a:r>
                    </a:p>
                    <a:p>
                      <a:pPr marL="0" marR="0" lvl="0" indent="0" algn="l" defTabSz="825500" rtl="0" eaLnBrk="1" fontAlgn="auto" latinLnBrk="0" hangingPunct="1">
                        <a:lnSpc>
                          <a:spcPts val="2600"/>
                        </a:lnSpc>
                        <a:spcBef>
                          <a:spcPts val="0"/>
                        </a:spcBef>
                        <a:spcAft>
                          <a:spcPts val="0"/>
                        </a:spcAft>
                        <a:buClrTx/>
                        <a:buSzTx/>
                        <a:buFontTx/>
                        <a:buNone/>
                        <a:tabLst/>
                        <a:defRPr/>
                      </a:pPr>
                      <a:endParaRPr lang="fr-FR" sz="2400" b="0">
                        <a:solidFill>
                          <a:schemeClr val="bg1">
                            <a:lumMod val="50000"/>
                          </a:schemeClr>
                        </a:solidFill>
                        <a:latin typeface="Arial" panose="020B0604020202020204" pitchFamily="34" charset="0"/>
                        <a:cs typeface="Arial" panose="020B0604020202020204" pitchFamily="34" charset="0"/>
                      </a:endParaRPr>
                    </a:p>
                    <a:p>
                      <a:pPr marL="0" marR="0" lvl="0" indent="0" algn="l" rtl="0" eaLnBrk="1" fontAlgn="auto" latinLnBrk="0" hangingPunct="1">
                        <a:lnSpc>
                          <a:spcPts val="2600"/>
                        </a:lnSpc>
                        <a:spcBef>
                          <a:spcPts val="0"/>
                        </a:spcBef>
                        <a:spcAft>
                          <a:spcPts val="0"/>
                        </a:spcAft>
                        <a:buClrTx/>
                        <a:buSzTx/>
                        <a:buFontTx/>
                        <a:buNone/>
                      </a:pPr>
                      <a:r>
                        <a:rPr lang="fr-FR" sz="2400" b="0" dirty="0">
                          <a:solidFill>
                            <a:schemeClr val="bg1">
                              <a:lumMod val="50000"/>
                            </a:schemeClr>
                          </a:solidFill>
                          <a:latin typeface="Arial"/>
                          <a:cs typeface="Arial"/>
                        </a:rPr>
                        <a:t>Aide financière </a:t>
                      </a:r>
                      <a:r>
                        <a:rPr lang="fr-FR" sz="2400" b="0" i="0" u="none" strike="noStrike" cap="none" spc="0" baseline="0" dirty="0">
                          <a:solidFill>
                            <a:schemeClr val="bg1">
                              <a:lumMod val="50000"/>
                            </a:schemeClr>
                          </a:solidFill>
                          <a:uFillTx/>
                          <a:latin typeface="Arial"/>
                          <a:ea typeface="+mn-ea"/>
                          <a:cs typeface="Arial"/>
                        </a:rPr>
                        <a:t> </a:t>
                      </a:r>
                      <a:r>
                        <a:rPr lang="fr-FR" sz="2400" b="0" i="0" u="none" strike="noStrike" cap="none" spc="0" baseline="0" dirty="0">
                          <a:solidFill>
                            <a:schemeClr val="bg1">
                              <a:lumMod val="50000"/>
                            </a:schemeClr>
                          </a:solidFill>
                          <a:uFillTx/>
                          <a:latin typeface="Arial"/>
                          <a:ea typeface="+mn-ea"/>
                          <a:cs typeface="Arial"/>
                          <a:sym typeface="Arial"/>
                        </a:rPr>
                        <a:t>au fonctionnement et à la rémunération des missions conduites.</a:t>
                      </a:r>
                      <a:r>
                        <a:rPr lang="fr-FR" sz="2400" b="0" i="0" u="none" strike="noStrike" cap="none" spc="0" baseline="0" dirty="0">
                          <a:solidFill>
                            <a:schemeClr val="bg1">
                              <a:lumMod val="50000"/>
                            </a:schemeClr>
                          </a:solidFill>
                          <a:uFillTx/>
                          <a:latin typeface="Arial"/>
                          <a:ea typeface="+mn-ea"/>
                          <a:cs typeface="Arial"/>
                        </a:rPr>
                        <a:t> </a:t>
                      </a:r>
                      <a:endParaRPr lang="fr-FR" sz="2400" b="0">
                        <a:solidFill>
                          <a:schemeClr val="bg1">
                            <a:lumMod val="50000"/>
                          </a:schemeClr>
                        </a:solidFill>
                        <a:latin typeface="Arial" panose="020B0604020202020204" pitchFamily="34" charset="0"/>
                        <a:cs typeface="Arial" panose="020B0604020202020204" pitchFamily="34" charset="0"/>
                      </a:endParaRPr>
                    </a:p>
                    <a:p>
                      <a:endParaRPr lang="fr-FR" sz="2400" b="0">
                        <a:solidFill>
                          <a:schemeClr val="bg1">
                            <a:lumMod val="50000"/>
                          </a:schemeClr>
                        </a:solidFill>
                        <a:latin typeface="Arial" panose="020B0604020202020204" pitchFamily="34" charset="0"/>
                        <a:cs typeface="Arial" panose="020B0604020202020204" pitchFamily="34" charset="0"/>
                      </a:endParaRPr>
                    </a:p>
                  </a:txBody>
                  <a:tcPr/>
                </a:tc>
                <a:tc hMerge="1">
                  <a:txBody>
                    <a:bodyPr/>
                    <a:lstStyle/>
                    <a:p>
                      <a:endParaRPr lang="fr-FR" sz="2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1564536"/>
                  </a:ext>
                </a:extLst>
              </a:tr>
              <a:tr h="0">
                <a:tc>
                  <a:txBody>
                    <a:bodyPr/>
                    <a:lstStyle/>
                    <a:p>
                      <a:pPr algn="ctr"/>
                      <a:endParaRPr lang="fr-FR" sz="2400" b="1">
                        <a:solidFill>
                          <a:schemeClr val="bg1">
                            <a:lumMod val="50000"/>
                          </a:schemeClr>
                        </a:solidFill>
                        <a:latin typeface="Arial" panose="020B0604020202020204" pitchFamily="34" charset="0"/>
                        <a:cs typeface="Arial" panose="020B0604020202020204" pitchFamily="34" charset="0"/>
                      </a:endParaRPr>
                    </a:p>
                    <a:p>
                      <a:pPr algn="ctr"/>
                      <a:r>
                        <a:rPr lang="fr-FR" sz="2400" b="1" dirty="0">
                          <a:solidFill>
                            <a:schemeClr val="bg1">
                              <a:lumMod val="50000"/>
                            </a:schemeClr>
                          </a:solidFill>
                          <a:latin typeface="Arial"/>
                          <a:cs typeface="Arial"/>
                        </a:rPr>
                        <a:t>Centre de santé</a:t>
                      </a:r>
                    </a:p>
                  </a:txBody>
                  <a:tcPr/>
                </a:tc>
                <a:tc>
                  <a:txBody>
                    <a:bodyPr/>
                    <a:lstStyle/>
                    <a:p>
                      <a:r>
                        <a:rPr lang="fr-FR" sz="2400" dirty="0">
                          <a:solidFill>
                            <a:schemeClr val="bg2"/>
                          </a:solidFill>
                          <a:latin typeface="Arial"/>
                          <a:cs typeface="Arial"/>
                        </a:rPr>
                        <a:t>Organisme de santé à but non lucratif ou société coopérative d’intérêt collectif (SCIC)</a:t>
                      </a:r>
                    </a:p>
                  </a:txBody>
                  <a:tcPr/>
                </a:tc>
                <a:tc>
                  <a:txBody>
                    <a:bodyPr/>
                    <a:lstStyle/>
                    <a:p>
                      <a:r>
                        <a:rPr lang="fr-FR" sz="2400" dirty="0">
                          <a:solidFill>
                            <a:schemeClr val="bg2"/>
                          </a:solidFill>
                          <a:latin typeface="Arial"/>
                          <a:cs typeface="Arial"/>
                        </a:rPr>
                        <a:t>Collectivité territoriale, établissements de santé, association à but non lucratif…</a:t>
                      </a:r>
                    </a:p>
                  </a:txBody>
                  <a:tcPr/>
                </a:tc>
                <a:tc gridSpan="2">
                  <a:txBody>
                    <a:bodyPr/>
                    <a:lstStyle/>
                    <a:p>
                      <a:pPr marL="0" marR="0" lvl="0" indent="0" algn="l" defTabSz="825500" rtl="0" eaLnBrk="1" fontAlgn="auto" latinLnBrk="0" hangingPunct="1">
                        <a:lnSpc>
                          <a:spcPts val="2600"/>
                        </a:lnSpc>
                        <a:spcBef>
                          <a:spcPts val="0"/>
                        </a:spcBef>
                        <a:spcAft>
                          <a:spcPts val="0"/>
                        </a:spcAft>
                        <a:buClrTx/>
                        <a:buSzTx/>
                        <a:buFontTx/>
                        <a:buNone/>
                        <a:tabLst/>
                        <a:defRPr/>
                      </a:pPr>
                      <a:r>
                        <a:rPr lang="fr-FR" sz="2400" b="0" dirty="0">
                          <a:solidFill>
                            <a:schemeClr val="bg1">
                              <a:lumMod val="50000"/>
                            </a:schemeClr>
                          </a:solidFill>
                          <a:latin typeface="Arial"/>
                          <a:cs typeface="Arial"/>
                        </a:rPr>
                        <a:t>Accompagnement méthodologique.</a:t>
                      </a:r>
                    </a:p>
                    <a:p>
                      <a:pPr marL="0" marR="0" lvl="0" indent="0" algn="just" defTabSz="825500" rtl="0" eaLnBrk="1" fontAlgn="auto" latinLnBrk="0" hangingPunct="1">
                        <a:lnSpc>
                          <a:spcPts val="2600"/>
                        </a:lnSpc>
                        <a:spcBef>
                          <a:spcPts val="0"/>
                        </a:spcBef>
                        <a:spcAft>
                          <a:spcPts val="0"/>
                        </a:spcAft>
                        <a:buClrTx/>
                        <a:buSzTx/>
                        <a:buFontTx/>
                        <a:buNone/>
                        <a:tabLst/>
                        <a:defRPr/>
                      </a:pPr>
                      <a:endParaRPr lang="fr-FR" sz="2400" b="0">
                        <a:solidFill>
                          <a:schemeClr val="bg1">
                            <a:lumMod val="50000"/>
                          </a:schemeClr>
                        </a:solidFill>
                        <a:latin typeface="Arial" panose="020B0604020202020204" pitchFamily="34" charset="0"/>
                        <a:cs typeface="Arial" panose="020B0604020202020204" pitchFamily="34" charset="0"/>
                      </a:endParaRPr>
                    </a:p>
                    <a:p>
                      <a:pPr marL="0" marR="0" lvl="0" indent="0" algn="just" defTabSz="825500" rtl="0" eaLnBrk="1" fontAlgn="auto" latinLnBrk="0" hangingPunct="1">
                        <a:lnSpc>
                          <a:spcPts val="2600"/>
                        </a:lnSpc>
                        <a:spcBef>
                          <a:spcPts val="0"/>
                        </a:spcBef>
                        <a:spcAft>
                          <a:spcPts val="0"/>
                        </a:spcAft>
                        <a:buClrTx/>
                        <a:buSzTx/>
                        <a:buFontTx/>
                        <a:buNone/>
                        <a:tabLst/>
                        <a:defRPr/>
                      </a:pPr>
                      <a:r>
                        <a:rPr lang="fr-FR" sz="2400" b="0" dirty="0">
                          <a:solidFill>
                            <a:schemeClr val="bg1">
                              <a:lumMod val="50000"/>
                            </a:schemeClr>
                          </a:solidFill>
                          <a:latin typeface="Arial"/>
                          <a:cs typeface="Arial"/>
                        </a:rPr>
                        <a:t>Aide financière pour la </a:t>
                      </a:r>
                      <a:r>
                        <a:rPr lang="fr-FR" sz="2400" b="0" i="0" u="none" strike="noStrike" cap="none" spc="0" baseline="0" dirty="0">
                          <a:solidFill>
                            <a:schemeClr val="bg1">
                              <a:lumMod val="50000"/>
                            </a:schemeClr>
                          </a:solidFill>
                          <a:uFillTx/>
                          <a:latin typeface="Arial"/>
                          <a:ea typeface="+mn-ea"/>
                          <a:cs typeface="Arial"/>
                          <a:sym typeface="Arial"/>
                        </a:rPr>
                        <a:t>création de postes d’infirmiers.</a:t>
                      </a:r>
                    </a:p>
                  </a:txBody>
                  <a:tcPr/>
                </a:tc>
                <a:tc hMerge="1">
                  <a:txBody>
                    <a:bodyPr/>
                    <a:lstStyle/>
                    <a:p>
                      <a:endParaRPr lang="fr-FR" sz="2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86077195"/>
                  </a:ext>
                </a:extLst>
              </a:tr>
            </a:tbl>
          </a:graphicData>
        </a:graphic>
      </p:graphicFrame>
      <p:sp>
        <p:nvSpPr>
          <p:cNvPr id="5" name="Titre de section">
            <a:extLst>
              <a:ext uri="{FF2B5EF4-FFF2-40B4-BE49-F238E27FC236}">
                <a16:creationId xmlns:a16="http://schemas.microsoft.com/office/drawing/2014/main" id="{1774A3C4-4DB3-4E50-8A26-D36C0108DFC6}"/>
              </a:ext>
            </a:extLst>
          </p:cNvPr>
          <p:cNvSpPr txBox="1">
            <a:spLocks/>
          </p:cNvSpPr>
          <p:nvPr/>
        </p:nvSpPr>
        <p:spPr>
          <a:xfrm>
            <a:off x="918633" y="1998486"/>
            <a:ext cx="15905502" cy="671803"/>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a:lstStyle>
          <a:p>
            <a:pPr hangingPunct="1">
              <a:lnSpc>
                <a:spcPct val="100000"/>
              </a:lnSpc>
            </a:pPr>
            <a:r>
              <a:rPr lang="fr-FR" sz="5400" spc="-200">
                <a:latin typeface="Arial" panose="020B0604020202020204" pitchFamily="34" charset="0"/>
                <a:ea typeface="+mj-ea"/>
                <a:cs typeface="Arial" panose="020B0604020202020204" pitchFamily="34" charset="0"/>
                <a:sym typeface="Helvetica Neue"/>
              </a:rPr>
              <a:t>Les aides liées à l’exercice coordonné</a:t>
            </a:r>
          </a:p>
        </p:txBody>
      </p:sp>
      <p:sp>
        <p:nvSpPr>
          <p:cNvPr id="8" name="ZoneTexte 7">
            <a:extLst>
              <a:ext uri="{FF2B5EF4-FFF2-40B4-BE49-F238E27FC236}">
                <a16:creationId xmlns:a16="http://schemas.microsoft.com/office/drawing/2014/main" id="{9286CE1D-4F33-4AE3-8300-D465361172EA}"/>
              </a:ext>
            </a:extLst>
          </p:cNvPr>
          <p:cNvSpPr txBox="1"/>
          <p:nvPr/>
        </p:nvSpPr>
        <p:spPr>
          <a:xfrm>
            <a:off x="948762" y="11980448"/>
            <a:ext cx="2191196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2800" b="1">
                <a:solidFill>
                  <a:schemeClr val="bg1">
                    <a:lumMod val="50000"/>
                  </a:schemeClr>
                </a:solidFill>
                <a:latin typeface="Arial" panose="020B0604020202020204" pitchFamily="34" charset="0"/>
                <a:cs typeface="Arial" panose="020B0604020202020204" pitchFamily="34" charset="0"/>
              </a:rPr>
              <a:t>Pour en savoir plus : </a:t>
            </a:r>
            <a:r>
              <a:rPr lang="fr-FR" sz="2800" b="1">
                <a:solidFill>
                  <a:schemeClr val="bg1">
                    <a:lumMod val="50000"/>
                  </a:schemeClr>
                </a:solidFill>
                <a:latin typeface="Arial" panose="020B0604020202020204" pitchFamily="34" charset="0"/>
                <a:cs typeface="Arial" panose="020B0604020202020204" pitchFamily="34" charset="0"/>
                <a:hlinkClick r:id="rId4"/>
              </a:rPr>
              <a:t>paps.santé</a:t>
            </a:r>
            <a:r>
              <a:rPr lang="fr-FR" sz="2800" b="1" u="sng">
                <a:solidFill>
                  <a:schemeClr val="bg1">
                    <a:lumMod val="50000"/>
                  </a:schemeClr>
                </a:solidFill>
                <a:latin typeface="Arial" panose="020B0604020202020204" pitchFamily="34" charset="0"/>
                <a:cs typeface="Arial" panose="020B0604020202020204" pitchFamily="34" charset="0"/>
              </a:rPr>
              <a:t> </a:t>
            </a: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3" name="ZoneTexte 2">
            <a:extLst>
              <a:ext uri="{FF2B5EF4-FFF2-40B4-BE49-F238E27FC236}">
                <a16:creationId xmlns:a16="http://schemas.microsoft.com/office/drawing/2014/main" id="{76E7C45D-1681-9D86-ABF4-632A1522E6BE}"/>
              </a:ext>
            </a:extLst>
          </p:cNvPr>
          <p:cNvSpPr txBox="1"/>
          <p:nvPr/>
        </p:nvSpPr>
        <p:spPr>
          <a:xfrm>
            <a:off x="916427" y="10334784"/>
            <a:ext cx="102188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fr-FR" sz="1800" dirty="0">
                <a:solidFill>
                  <a:srgbClr val="535353"/>
                </a:solidFill>
                <a:latin typeface="Arial"/>
                <a:ea typeface="+mj-lt"/>
                <a:cs typeface="+mj-lt"/>
              </a:rPr>
              <a:t>*hormis la société de fait</a:t>
            </a:r>
            <a:r>
              <a:rPr lang="en-US" sz="1800" dirty="0">
                <a:solidFill>
                  <a:srgbClr val="535353"/>
                </a:solidFill>
                <a:latin typeface="Arial"/>
                <a:ea typeface="+mj-lt"/>
                <a:cs typeface="+mj-lt"/>
              </a:rPr>
              <a:t> </a:t>
            </a:r>
            <a:endParaRPr lang="fr-FR" sz="1800">
              <a:latin typeface="Arial"/>
            </a:endParaRPr>
          </a:p>
          <a:p>
            <a:pPr algn="l"/>
            <a:r>
              <a:rPr lang="fr-FR" sz="1800" dirty="0">
                <a:solidFill>
                  <a:srgbClr val="535353"/>
                </a:solidFill>
                <a:latin typeface="Arial"/>
                <a:ea typeface="+mj-lt"/>
                <a:cs typeface="+mj-lt"/>
              </a:rPr>
              <a:t>**SISA : seule forme juridique permettant de percevoir les rémunérations de la CPAM.</a:t>
            </a:r>
            <a:r>
              <a:rPr lang="en-US" sz="1200" dirty="0">
                <a:solidFill>
                  <a:srgbClr val="535353"/>
                </a:solidFill>
                <a:ea typeface="+mj-lt"/>
                <a:cs typeface="+mj-lt"/>
              </a:rPr>
              <a:t> </a:t>
            </a:r>
            <a:endParaRPr lang="fr-FR" dirty="0"/>
          </a:p>
          <a:p>
            <a:pPr marL="0" marR="0" indent="0" algn="l" defTabSz="2438337">
              <a:lnSpc>
                <a:spcPct val="100000"/>
              </a:lnSpc>
              <a:spcBef>
                <a:spcPts val="0"/>
              </a:spcBef>
              <a:spcAft>
                <a:spcPts val="0"/>
              </a:spcAft>
              <a:buClrTx/>
              <a:buSzTx/>
              <a:buFontTx/>
              <a:buNone/>
              <a:tabLst/>
            </a:pPr>
            <a:endParaRPr lang="fr-FR" sz="2400" b="0" i="0" u="none" strike="noStrike" cap="none" spc="0" normalizeH="0" baseline="0" dirty="0">
              <a:ln>
                <a:noFill/>
              </a:ln>
              <a:solidFill>
                <a:srgbClr val="5E5E5E"/>
              </a:solidFill>
              <a:effectLst/>
              <a:uFillTx/>
              <a:latin typeface="+mj-lt"/>
              <a:ea typeface="+mj-ea"/>
              <a:cs typeface="+mj-cs"/>
            </a:endParaRPr>
          </a:p>
        </p:txBody>
      </p:sp>
    </p:spTree>
    <p:extLst>
      <p:ext uri="{BB962C8B-B14F-4D97-AF65-F5344CB8AC3E}">
        <p14:creationId xmlns:p14="http://schemas.microsoft.com/office/powerpoint/2010/main" val="211440136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42</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 name="ZoneTexte 1">
            <a:extLst>
              <a:ext uri="{FF2B5EF4-FFF2-40B4-BE49-F238E27FC236}">
                <a16:creationId xmlns:a16="http://schemas.microsoft.com/office/drawing/2014/main" id="{D0D6C12B-4662-466D-9FE4-5D06A0F08252}"/>
              </a:ext>
            </a:extLst>
          </p:cNvPr>
          <p:cNvSpPr txBox="1"/>
          <p:nvPr/>
        </p:nvSpPr>
        <p:spPr>
          <a:xfrm>
            <a:off x="914400" y="5112813"/>
            <a:ext cx="16387482"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srgbClr val="306EC7">
                    <a:lumMod val="50000"/>
                  </a:srgbClr>
                </a:solidFill>
                <a:effectLst/>
                <a:uLnTx/>
                <a:uFillTx/>
                <a:latin typeface="Arial" panose="020B0604020202020204" pitchFamily="34" charset="0"/>
                <a:cs typeface="Arial" panose="020B0604020202020204" pitchFamily="34" charset="0"/>
                <a:sym typeface="Helvetica Neue"/>
              </a:rPr>
              <a:t>Aide financière</a:t>
            </a: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Pendant les 2 premières années civiles d’adhésion, vous bénéficiez d’une garantie :</a:t>
            </a: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de versement d’une avance de 12 000 € pour une année pleine,</a:t>
            </a: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d’une rémunération annuelle minimale de 20 000 € pour une année pleine.</a:t>
            </a:r>
          </a:p>
          <a:p>
            <a:pPr marL="342900" marR="0" lvl="0" indent="-342900" algn="just" defTabSz="2438337" rtl="0" eaLnBrk="1" fontAlgn="auto" latinLnBrk="0" hangingPunct="0">
              <a:lnSpc>
                <a:spcPct val="100000"/>
              </a:lnSpc>
              <a:spcBef>
                <a:spcPts val="0"/>
              </a:spcBef>
              <a:spcAft>
                <a:spcPts val="0"/>
              </a:spcAft>
              <a:buClrTx/>
              <a:buSzTx/>
              <a:buFontTx/>
              <a:buChar char="-"/>
              <a:tabLst/>
              <a:defRPr/>
            </a:pPr>
            <a:endPar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1" i="0" u="sng" strike="noStrike" kern="0" cap="none" spc="0" normalizeH="0" baseline="0" noProof="0" dirty="0">
                <a:ln>
                  <a:noFill/>
                </a:ln>
                <a:solidFill>
                  <a:srgbClr val="306EC7">
                    <a:lumMod val="50000"/>
                  </a:srgbClr>
                </a:solidFill>
                <a:effectLst/>
                <a:uLnTx/>
                <a:uFillTx/>
                <a:latin typeface="Arial" panose="020B0604020202020204" pitchFamily="34" charset="0"/>
                <a:cs typeface="Arial" panose="020B0604020202020204" pitchFamily="34" charset="0"/>
                <a:sym typeface="Helvetica Neue"/>
                <a:hlinkClick r:id="rId3"/>
              </a:rPr>
              <a:t>La CPAM</a:t>
            </a:r>
            <a:endParaRPr kumimoji="0" lang="fr-FR" sz="3200" b="1" i="0" u="sng" strike="noStrike" kern="0" cap="none" spc="0" normalizeH="0" baseline="0" noProof="0" dirty="0">
              <a:ln>
                <a:noFill/>
              </a:ln>
              <a:solidFill>
                <a:srgbClr val="306EC7">
                  <a:lumMod val="50000"/>
                </a:srgbClr>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met en œuvre des financements complémentaires pérennes. Pour en bénéficier, la MSP doit satisfaire à un certain nombre de prérequis en matière d’accès aux soins ou de prévention, de travail en équipe et d’équipement en système d'information partagé. </a:t>
            </a:r>
          </a:p>
          <a:p>
            <a:pPr marL="0" marR="0" lvl="0" indent="0" algn="just" defTabSz="2438337" rtl="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Les dépenses communes (entretien des locaux, secrétariat…) sont financées </a:t>
            </a: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par les professionnels de santé eux-mêmes.  </a:t>
            </a:r>
          </a:p>
        </p:txBody>
      </p:sp>
      <p:sp>
        <p:nvSpPr>
          <p:cNvPr id="5" name="ZoneTexte 4">
            <a:extLst>
              <a:ext uri="{FF2B5EF4-FFF2-40B4-BE49-F238E27FC236}">
                <a16:creationId xmlns:a16="http://schemas.microsoft.com/office/drawing/2014/main" id="{69472783-7499-4011-B3C3-427998D25C16}"/>
              </a:ext>
            </a:extLst>
          </p:cNvPr>
          <p:cNvSpPr txBox="1"/>
          <p:nvPr/>
        </p:nvSpPr>
        <p:spPr>
          <a:xfrm>
            <a:off x="914400" y="2778621"/>
            <a:ext cx="2223008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a:latin typeface="Arial" panose="020B0604020202020204" pitchFamily="34" charset="0"/>
                <a:cs typeface="Arial" panose="020B0604020202020204" pitchFamily="34" charset="0"/>
              </a:rPr>
              <a:t>Elle concerne les médecins, </a:t>
            </a:r>
            <a:r>
              <a:rPr lang="fr-FR" sz="3200" b="1">
                <a:solidFill>
                  <a:schemeClr val="bg1"/>
                </a:solidFill>
                <a:latin typeface="Arial" panose="020B0604020202020204" pitchFamily="34" charset="0"/>
                <a:cs typeface="Arial" panose="020B0604020202020204" pitchFamily="34" charset="0"/>
              </a:rPr>
              <a:t>infirmiers, </a:t>
            </a:r>
            <a:r>
              <a:rPr lang="fr-FR" sz="3200">
                <a:latin typeface="Arial" panose="020B0604020202020204" pitchFamily="34" charset="0"/>
                <a:cs typeface="Arial" panose="020B0604020202020204" pitchFamily="34" charset="0"/>
              </a:rPr>
              <a:t>audioprothésistes, biologistes, chirurgiens-dentistes, masseurs-kinésithérapeutes, opticiens, orthophonistes,  orthoptistes, pédicures-podologues, pharmaciens, professionnels de l'appareillage, transporteurs sanitaires, sages-femmes.</a:t>
            </a:r>
          </a:p>
        </p:txBody>
      </p:sp>
      <p:sp>
        <p:nvSpPr>
          <p:cNvPr id="6" name="ZoneTexte 5">
            <a:extLst>
              <a:ext uri="{FF2B5EF4-FFF2-40B4-BE49-F238E27FC236}">
                <a16:creationId xmlns:a16="http://schemas.microsoft.com/office/drawing/2014/main" id="{B2F07746-564E-4CB5-952D-65D78BF809E1}"/>
              </a:ext>
            </a:extLst>
          </p:cNvPr>
          <p:cNvSpPr txBox="1"/>
          <p:nvPr/>
        </p:nvSpPr>
        <p:spPr>
          <a:xfrm>
            <a:off x="914400" y="1707064"/>
            <a:ext cx="1651933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1">
              <a:lnSpc>
                <a:spcPct val="100000"/>
              </a:lnSpc>
              <a:spcBef>
                <a:spcPts val="0"/>
              </a:spcBef>
              <a:spcAft>
                <a:spcPts val="0"/>
              </a:spcAft>
              <a:buClrTx/>
              <a:buSzTx/>
              <a:buFontTx/>
              <a:buNone/>
              <a:tabLst/>
              <a:defRPr/>
            </a:pPr>
            <a:r>
              <a:rPr kumimoji="0" lang="fr-FR" sz="5400" b="1" i="0" u="none" strike="noStrike" kern="0" cap="none" spc="-200" normalizeH="0" baseline="0" noProof="0">
                <a:ln>
                  <a:noFill/>
                </a:ln>
                <a:solidFill>
                  <a:srgbClr val="306EC7"/>
                </a:solidFill>
                <a:effectLst/>
                <a:uLnTx/>
                <a:uFillTx/>
                <a:latin typeface="Arial" panose="020B0604020202020204" pitchFamily="34" charset="0"/>
                <a:cs typeface="Arial" panose="020B0604020202020204" pitchFamily="34" charset="0"/>
                <a:sym typeface="Arial"/>
              </a:rPr>
              <a:t>La maison de santé pluri professionnelle </a:t>
            </a:r>
          </a:p>
        </p:txBody>
      </p:sp>
    </p:spTree>
    <p:extLst>
      <p:ext uri="{BB962C8B-B14F-4D97-AF65-F5344CB8AC3E}">
        <p14:creationId xmlns:p14="http://schemas.microsoft.com/office/powerpoint/2010/main" val="382898060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Numéro de diapositive"/>
          <p:cNvSpPr txBox="1">
            <a:spLocks noGrp="1"/>
          </p:cNvSpPr>
          <p:nvPr>
            <p:ph type="sldNum" sz="quarter" idx="2"/>
          </p:nvPr>
        </p:nvSpPr>
        <p:spPr>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43</a:t>
            </a:fld>
            <a:endParaRPr/>
          </a:p>
        </p:txBody>
      </p:sp>
      <p:sp>
        <p:nvSpPr>
          <p:cNvPr id="3" name="ZoneTexte 2">
            <a:extLst>
              <a:ext uri="{FF2B5EF4-FFF2-40B4-BE49-F238E27FC236}">
                <a16:creationId xmlns:a16="http://schemas.microsoft.com/office/drawing/2014/main" id="{F596078D-BE89-4F9F-9D7B-F5A81B8804CB}"/>
              </a:ext>
            </a:extLst>
          </p:cNvPr>
          <p:cNvSpPr txBox="1"/>
          <p:nvPr/>
        </p:nvSpPr>
        <p:spPr>
          <a:xfrm>
            <a:off x="914401" y="1230019"/>
            <a:ext cx="1865376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5400" b="1" spc="-200">
                <a:solidFill>
                  <a:srgbClr val="306EC7"/>
                </a:solidFill>
                <a:latin typeface="Arial" panose="020B0604020202020204" pitchFamily="34" charset="0"/>
                <a:cs typeface="Arial" panose="020B0604020202020204" pitchFamily="34" charset="0"/>
              </a:rPr>
              <a:t>Financement de la maison de santé par la CPAM : </a:t>
            </a:r>
            <a:br>
              <a:rPr lang="fr-FR" sz="5400" b="1" spc="-200">
                <a:solidFill>
                  <a:srgbClr val="306EC7"/>
                </a:solidFill>
                <a:latin typeface="Arial" panose="020B0604020202020204" pitchFamily="34" charset="0"/>
                <a:cs typeface="Arial" panose="020B0604020202020204" pitchFamily="34" charset="0"/>
              </a:rPr>
            </a:br>
            <a:r>
              <a:rPr lang="fr-FR" sz="5400" b="1" spc="-200">
                <a:solidFill>
                  <a:srgbClr val="306EC7"/>
                </a:solidFill>
                <a:latin typeface="Arial" panose="020B0604020202020204" pitchFamily="34" charset="0"/>
                <a:cs typeface="Arial" panose="020B0604020202020204" pitchFamily="34" charset="0"/>
              </a:rPr>
              <a:t>la société interprofessionnelle de soins ambulatoires (SISA)</a:t>
            </a:r>
          </a:p>
        </p:txBody>
      </p:sp>
      <p:sp>
        <p:nvSpPr>
          <p:cNvPr id="4" name="ZoneTexte 3">
            <a:extLst>
              <a:ext uri="{FF2B5EF4-FFF2-40B4-BE49-F238E27FC236}">
                <a16:creationId xmlns:a16="http://schemas.microsoft.com/office/drawing/2014/main" id="{EFA3CBAE-423F-41CC-BE0D-0912F7906E3B}"/>
              </a:ext>
            </a:extLst>
          </p:cNvPr>
          <p:cNvSpPr txBox="1"/>
          <p:nvPr/>
        </p:nvSpPr>
        <p:spPr>
          <a:xfrm>
            <a:off x="914400" y="6490113"/>
            <a:ext cx="16642080" cy="6504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b="1" dirty="0">
                <a:solidFill>
                  <a:schemeClr val="bg1">
                    <a:lumMod val="50000"/>
                  </a:schemeClr>
                </a:solidFill>
                <a:latin typeface="Arial" panose="020B0604020202020204" pitchFamily="34" charset="0"/>
                <a:cs typeface="Arial" panose="020B0604020202020204" pitchFamily="34" charset="0"/>
              </a:rPr>
              <a:t>Statut fiscal </a:t>
            </a:r>
          </a:p>
          <a:p>
            <a:pPr algn="just"/>
            <a:r>
              <a:rPr lang="fr-FR" sz="3200" dirty="0">
                <a:latin typeface="Arial" panose="020B0604020202020204" pitchFamily="34" charset="0"/>
                <a:cs typeface="Arial" panose="020B0604020202020204" pitchFamily="34" charset="0"/>
              </a:rPr>
              <a:t>Les SISA sont soumises au régime des sociétés de personnes, sans possibilité d’opter pour leur assujettissement à l’impôt sur les sociétés. </a:t>
            </a:r>
          </a:p>
          <a:p>
            <a:pPr algn="just"/>
            <a:endParaRPr lang="fr-FR" sz="3200" b="1" dirty="0">
              <a:latin typeface="Arial" panose="020B0604020202020204" pitchFamily="34" charset="0"/>
              <a:cs typeface="Arial" panose="020B0604020202020204" pitchFamily="34" charset="0"/>
            </a:endParaRPr>
          </a:p>
          <a:p>
            <a:pPr algn="just"/>
            <a:r>
              <a:rPr lang="fr-FR" sz="3200" b="1" dirty="0">
                <a:solidFill>
                  <a:schemeClr val="bg1">
                    <a:lumMod val="50000"/>
                  </a:schemeClr>
                </a:solidFill>
                <a:latin typeface="Arial" panose="020B0604020202020204" pitchFamily="34" charset="0"/>
                <a:cs typeface="Arial" panose="020B0604020202020204" pitchFamily="34" charset="0"/>
              </a:rPr>
              <a:t>Les rémunérations de la CPAM versées à la SISA : </a:t>
            </a:r>
            <a:r>
              <a:rPr lang="fr-FR" sz="3200" dirty="0">
                <a:latin typeface="Arial" panose="020B0604020202020204" pitchFamily="34" charset="0"/>
                <a:cs typeface="Arial" panose="020B0604020202020204" pitchFamily="34" charset="0"/>
              </a:rPr>
              <a:t>après vérification du respect des engagements du contrat, la CPAM verse des rémunérations conventionnelles, assimilées à des honoraires à la SISA. </a:t>
            </a:r>
          </a:p>
          <a:p>
            <a:pPr algn="just"/>
            <a:r>
              <a:rPr lang="fr-FR" sz="3200" dirty="0">
                <a:latin typeface="Arial" panose="020B0604020202020204" pitchFamily="34" charset="0"/>
                <a:cs typeface="Arial" panose="020B0604020202020204" pitchFamily="34" charset="0"/>
              </a:rPr>
              <a:t>La SISA, qui réalise un bénéfice, le répartit entre les associés. Ce bénéfice </a:t>
            </a:r>
          </a:p>
          <a:p>
            <a:pPr algn="just"/>
            <a:r>
              <a:rPr lang="fr-FR" sz="3200" dirty="0">
                <a:latin typeface="Arial" panose="020B0604020202020204" pitchFamily="34" charset="0"/>
                <a:cs typeface="Arial" panose="020B0604020202020204" pitchFamily="34" charset="0"/>
              </a:rPr>
              <a:t>est une rémunération imposable au même titre que toutes les autres </a:t>
            </a:r>
          </a:p>
          <a:p>
            <a:pPr algn="just"/>
            <a:r>
              <a:rPr lang="fr-FR" sz="3200" dirty="0">
                <a:latin typeface="Arial" panose="020B0604020202020204" pitchFamily="34" charset="0"/>
                <a:cs typeface="Arial" panose="020B0604020202020204" pitchFamily="34" charset="0"/>
              </a:rPr>
              <a:t>rémunérations des professionnels libéraux concernés. </a:t>
            </a:r>
          </a:p>
          <a:p>
            <a:pPr algn="just"/>
            <a:r>
              <a:rPr lang="fr-FR" sz="3200" dirty="0">
                <a:latin typeface="Arial" panose="020B0604020202020204" pitchFamily="34" charset="0"/>
                <a:cs typeface="Arial" panose="020B0604020202020204" pitchFamily="34" charset="0"/>
              </a:rPr>
              <a:t>Les associés de la SISA peuvent déterminer les règles qu’ils souhaitent </a:t>
            </a:r>
          </a:p>
          <a:p>
            <a:pPr algn="just"/>
            <a:r>
              <a:rPr lang="fr-FR" sz="3200" dirty="0">
                <a:latin typeface="Arial" panose="020B0604020202020204" pitchFamily="34" charset="0"/>
                <a:cs typeface="Arial" panose="020B0604020202020204" pitchFamily="34" charset="0"/>
              </a:rPr>
              <a:t>appliquer pour la répartition d’un éventuel bénéfice. </a:t>
            </a:r>
          </a:p>
          <a:p>
            <a:pPr algn="just"/>
            <a:endParaRPr lang="fr-FR" sz="3200" b="1"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9472783-7499-4011-B3C3-427998D25C16}"/>
              </a:ext>
            </a:extLst>
          </p:cNvPr>
          <p:cNvSpPr txBox="1"/>
          <p:nvPr/>
        </p:nvSpPr>
        <p:spPr>
          <a:xfrm>
            <a:off x="914400" y="3126503"/>
            <a:ext cx="23162821"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b="1">
                <a:latin typeface="Arial" panose="020B0604020202020204" pitchFamily="34" charset="0"/>
                <a:cs typeface="Arial" panose="020B0604020202020204" pitchFamily="34" charset="0"/>
              </a:rPr>
              <a:t>La SISA </a:t>
            </a:r>
            <a:r>
              <a:rPr lang="fr-FR" sz="3200">
                <a:latin typeface="Arial" panose="020B0604020202020204" pitchFamily="34" charset="0"/>
                <a:cs typeface="Arial" panose="020B0604020202020204" pitchFamily="34" charset="0"/>
              </a:rPr>
              <a:t>s’adresse exclusivement aux professionnels suivants : </a:t>
            </a:r>
            <a:r>
              <a:rPr lang="fr-FR" sz="3200">
                <a:solidFill>
                  <a:schemeClr val="bg2"/>
                </a:solidFill>
                <a:latin typeface="Arial" panose="020B0604020202020204" pitchFamily="34" charset="0"/>
                <a:cs typeface="Arial" panose="020B0604020202020204" pitchFamily="34" charset="0"/>
              </a:rPr>
              <a:t>médecin, </a:t>
            </a:r>
            <a:r>
              <a:rPr lang="fr-FR" sz="3200" b="1">
                <a:solidFill>
                  <a:schemeClr val="bg1"/>
                </a:solidFill>
                <a:latin typeface="Arial" panose="020B0604020202020204" pitchFamily="34" charset="0"/>
                <a:cs typeface="Arial" panose="020B0604020202020204" pitchFamily="34" charset="0"/>
              </a:rPr>
              <a:t>infirmier, </a:t>
            </a:r>
            <a:r>
              <a:rPr lang="fr-FR" sz="3200">
                <a:solidFill>
                  <a:schemeClr val="bg2"/>
                </a:solidFill>
                <a:latin typeface="Arial" panose="020B0604020202020204" pitchFamily="34" charset="0"/>
                <a:cs typeface="Arial" panose="020B0604020202020204" pitchFamily="34" charset="0"/>
              </a:rPr>
              <a:t>audioprothésiste, chirurgien-dentiste, diététicien, ergothérapeute, manipulateur d’électroradiologie médicale, masseur-kinésithérapeute, opticien-lunetier, orthophoniste, orthoptiste, orthoprothésiste, pédicure-podologue, pharmacien, prothésiste et orthésiste, psychomotricien, technicien de laboratoire médical, sage-femme. </a:t>
            </a:r>
          </a:p>
          <a:p>
            <a:pPr algn="just"/>
            <a:endParaRPr lang="fr-FR" sz="3200" b="1">
              <a:solidFill>
                <a:schemeClr val="bg1">
                  <a:lumMod val="50000"/>
                </a:schemeClr>
              </a:solidFill>
              <a:latin typeface="Arial" panose="020B0604020202020204" pitchFamily="34" charset="0"/>
              <a:cs typeface="Arial" panose="020B0604020202020204" pitchFamily="34" charset="0"/>
            </a:endParaRPr>
          </a:p>
          <a:p>
            <a:pPr algn="just"/>
            <a:r>
              <a:rPr lang="fr-FR" sz="3200" b="1">
                <a:solidFill>
                  <a:schemeClr val="bg1">
                    <a:lumMod val="50000"/>
                  </a:schemeClr>
                </a:solidFill>
                <a:latin typeface="Arial" panose="020B0604020202020204" pitchFamily="34" charset="0"/>
                <a:cs typeface="Arial" panose="020B0604020202020204" pitchFamily="34" charset="0"/>
              </a:rPr>
              <a:t>Constitution d’une SISA  </a:t>
            </a:r>
            <a:r>
              <a:rPr lang="fr-FR" sz="3200" b="1">
                <a:latin typeface="Arial" panose="020B0604020202020204" pitchFamily="34" charset="0"/>
                <a:cs typeface="Arial" panose="020B0604020202020204" pitchFamily="34" charset="0"/>
              </a:rPr>
              <a:t>:</a:t>
            </a:r>
            <a:r>
              <a:rPr lang="fr-FR" sz="3200">
                <a:latin typeface="Arial" panose="020B0604020202020204" pitchFamily="34" charset="0"/>
                <a:cs typeface="Arial" panose="020B0604020202020204" pitchFamily="34" charset="0"/>
              </a:rPr>
              <a:t> il est nécessaire d’avoir au minimum deux médecins et un auxiliaire médical. </a:t>
            </a: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Numéro de diapositive"/>
          <p:cNvSpPr txBox="1">
            <a:spLocks noGrp="1"/>
          </p:cNvSpPr>
          <p:nvPr>
            <p:ph type="sldNum" sz="quarter" idx="2"/>
          </p:nvPr>
        </p:nvSpPr>
        <p:spPr>
          <a:xfrm>
            <a:off x="23708647" y="12775849"/>
            <a:ext cx="368574" cy="414205"/>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lang="fr-FR"/>
              <a:pPr/>
              <a:t>44</a:t>
            </a:fld>
            <a:endParaRPr lang="fr-FR"/>
          </a:p>
        </p:txBody>
      </p:sp>
      <p:graphicFrame>
        <p:nvGraphicFramePr>
          <p:cNvPr id="7" name="Tableau 5">
            <a:extLst>
              <a:ext uri="{FF2B5EF4-FFF2-40B4-BE49-F238E27FC236}">
                <a16:creationId xmlns:a16="http://schemas.microsoft.com/office/drawing/2014/main" id="{C53E4919-F2AF-4A93-A578-B79F39C740A7}"/>
              </a:ext>
            </a:extLst>
          </p:cNvPr>
          <p:cNvGraphicFramePr>
            <a:graphicFrameLocks noGrp="1"/>
          </p:cNvGraphicFramePr>
          <p:nvPr>
            <p:extLst>
              <p:ext uri="{D42A27DB-BD31-4B8C-83A1-F6EECF244321}">
                <p14:modId xmlns:p14="http://schemas.microsoft.com/office/powerpoint/2010/main" val="1633953892"/>
              </p:ext>
            </p:extLst>
          </p:nvPr>
        </p:nvGraphicFramePr>
        <p:xfrm>
          <a:off x="754725" y="9083766"/>
          <a:ext cx="20526899" cy="2993367"/>
        </p:xfrm>
        <a:graphic>
          <a:graphicData uri="http://schemas.openxmlformats.org/drawingml/2006/table">
            <a:tbl>
              <a:tblPr firstRow="1" bandRow="1">
                <a:tableStyleId>{5940675A-B579-460E-94D1-54222C63F5DA}</a:tableStyleId>
              </a:tblPr>
              <a:tblGrid>
                <a:gridCol w="5184723">
                  <a:extLst>
                    <a:ext uri="{9D8B030D-6E8A-4147-A177-3AD203B41FA5}">
                      <a16:colId xmlns:a16="http://schemas.microsoft.com/office/drawing/2014/main" val="188699450"/>
                    </a:ext>
                  </a:extLst>
                </a:gridCol>
                <a:gridCol w="3376974">
                  <a:extLst>
                    <a:ext uri="{9D8B030D-6E8A-4147-A177-3AD203B41FA5}">
                      <a16:colId xmlns:a16="http://schemas.microsoft.com/office/drawing/2014/main" val="1016646379"/>
                    </a:ext>
                  </a:extLst>
                </a:gridCol>
                <a:gridCol w="4079986">
                  <a:extLst>
                    <a:ext uri="{9D8B030D-6E8A-4147-A177-3AD203B41FA5}">
                      <a16:colId xmlns:a16="http://schemas.microsoft.com/office/drawing/2014/main" val="3572811550"/>
                    </a:ext>
                  </a:extLst>
                </a:gridCol>
                <a:gridCol w="4155310">
                  <a:extLst>
                    <a:ext uri="{9D8B030D-6E8A-4147-A177-3AD203B41FA5}">
                      <a16:colId xmlns:a16="http://schemas.microsoft.com/office/drawing/2014/main" val="3722574849"/>
                    </a:ext>
                  </a:extLst>
                </a:gridCol>
                <a:gridCol w="3729906">
                  <a:extLst>
                    <a:ext uri="{9D8B030D-6E8A-4147-A177-3AD203B41FA5}">
                      <a16:colId xmlns:a16="http://schemas.microsoft.com/office/drawing/2014/main" val="2616157252"/>
                    </a:ext>
                  </a:extLst>
                </a:gridCol>
              </a:tblGrid>
              <a:tr h="454720">
                <a:tc gridSpan="5">
                  <a:txBody>
                    <a:bodyPr/>
                    <a:lstStyle/>
                    <a:p>
                      <a:pPr algn="ctr"/>
                      <a:r>
                        <a:rPr lang="fr-FR" sz="2000" b="1" dirty="0">
                          <a:solidFill>
                            <a:srgbClr val="FFFFFF"/>
                          </a:solidFill>
                          <a:effectLst/>
                          <a:latin typeface="Arial"/>
                          <a:cs typeface="Arial"/>
                        </a:rPr>
                        <a:t>Montant de l’aide annuelle versée pour le déploiement </a:t>
                      </a:r>
                      <a:endParaRPr lang="fr-FR" sz="2000">
                        <a:solidFill>
                          <a:srgbClr val="FFFFFF"/>
                        </a:solidFill>
                        <a:latin typeface="Arial"/>
                        <a:cs typeface="Arial"/>
                      </a:endParaRPr>
                    </a:p>
                  </a:txBody>
                  <a:tcPr>
                    <a:solidFill>
                      <a:srgbClr val="009CB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84227261"/>
                  </a:ext>
                </a:extLst>
              </a:tr>
              <a:tr h="1193641">
                <a:tc>
                  <a:txBody>
                    <a:bodyPr/>
                    <a:lstStyle/>
                    <a:p>
                      <a:endParaRPr lang="fr-FR" sz="2000" b="1" dirty="0">
                        <a:solidFill>
                          <a:schemeClr val="bg2"/>
                        </a:solidFill>
                        <a:effectLst/>
                        <a:latin typeface="Arial"/>
                        <a:cs typeface="Arial"/>
                      </a:endParaRPr>
                    </a:p>
                    <a:p>
                      <a:r>
                        <a:rPr lang="fr-FR" sz="2000" b="1" dirty="0">
                          <a:solidFill>
                            <a:schemeClr val="bg2"/>
                          </a:solidFill>
                          <a:effectLst/>
                          <a:latin typeface="Arial"/>
                          <a:cs typeface="Arial"/>
                        </a:rPr>
                        <a:t>Nombre d'habitants</a:t>
                      </a:r>
                      <a:endParaRPr lang="fr-FR" sz="2000" b="1">
                        <a:solidFill>
                          <a:schemeClr val="bg2"/>
                        </a:solidFill>
                        <a:latin typeface="Arial"/>
                        <a:cs typeface="Arial"/>
                      </a:endParaRPr>
                    </a:p>
                  </a:txBody>
                  <a:tcPr/>
                </a:tc>
                <a:tc>
                  <a:txBody>
                    <a:bodyPr/>
                    <a:lstStyle/>
                    <a:p>
                      <a:pPr algn="ctr"/>
                      <a:endParaRPr lang="fr-FR" sz="2000" b="1" dirty="0">
                        <a:effectLst/>
                        <a:latin typeface="Arial"/>
                        <a:cs typeface="Arial"/>
                      </a:endParaRPr>
                    </a:p>
                    <a:p>
                      <a:pPr algn="ctr"/>
                      <a:r>
                        <a:rPr lang="fr-FR" sz="2000" b="1" dirty="0">
                          <a:effectLst/>
                          <a:latin typeface="Arial"/>
                          <a:cs typeface="Arial"/>
                        </a:rPr>
                        <a:t>&lt; à 40 000 habitants</a:t>
                      </a:r>
                    </a:p>
                    <a:p>
                      <a:pPr marL="0" marR="0" lvl="0" indent="0" algn="ctr" defTabSz="825500" rtl="0" eaLnBrk="1" fontAlgn="auto" latinLnBrk="0" hangingPunct="1">
                        <a:lnSpc>
                          <a:spcPts val="2600"/>
                        </a:lnSpc>
                        <a:spcBef>
                          <a:spcPts val="0"/>
                        </a:spcBef>
                        <a:spcAft>
                          <a:spcPts val="0"/>
                        </a:spcAft>
                        <a:buClrTx/>
                        <a:buSzTx/>
                        <a:buFontTx/>
                        <a:buNone/>
                        <a:tabLst/>
                        <a:defRPr/>
                      </a:pPr>
                      <a:r>
                        <a:rPr lang="fr-FR" sz="2000" b="1" dirty="0">
                          <a:effectLst/>
                          <a:latin typeface="Arial"/>
                          <a:cs typeface="Arial"/>
                        </a:rPr>
                        <a:t>Taille 1</a:t>
                      </a:r>
                      <a:endParaRPr lang="fr-FR" sz="2000" b="1" dirty="0">
                        <a:latin typeface="Arial"/>
                        <a:cs typeface="Arial"/>
                      </a:endParaRPr>
                    </a:p>
                    <a:p>
                      <a:pPr algn="ctr"/>
                      <a:endParaRPr lang="fr-FR" sz="2000" b="1" dirty="0">
                        <a:latin typeface="Arial"/>
                        <a:cs typeface="Arial"/>
                      </a:endParaRPr>
                    </a:p>
                  </a:txBody>
                  <a:tcPr/>
                </a:tc>
                <a:tc>
                  <a:txBody>
                    <a:bodyPr/>
                    <a:lstStyle/>
                    <a:p>
                      <a:pPr algn="ctr"/>
                      <a:endParaRPr lang="fr-FR" sz="2000" b="1" dirty="0">
                        <a:effectLst/>
                        <a:latin typeface="Arial"/>
                        <a:cs typeface="Arial"/>
                      </a:endParaRPr>
                    </a:p>
                    <a:p>
                      <a:pPr algn="ctr"/>
                      <a:r>
                        <a:rPr lang="fr-FR" sz="2000" b="1" dirty="0">
                          <a:effectLst/>
                          <a:latin typeface="Arial"/>
                          <a:cs typeface="Arial"/>
                        </a:rPr>
                        <a:t>Entre 40 et 80 000 habitants</a:t>
                      </a:r>
                    </a:p>
                    <a:p>
                      <a:pPr marL="0" marR="0" lvl="0" indent="0" algn="ctr" defTabSz="825500" rtl="0" eaLnBrk="1" fontAlgn="auto" latinLnBrk="0" hangingPunct="1">
                        <a:lnSpc>
                          <a:spcPts val="2600"/>
                        </a:lnSpc>
                        <a:spcBef>
                          <a:spcPts val="0"/>
                        </a:spcBef>
                        <a:spcAft>
                          <a:spcPts val="0"/>
                        </a:spcAft>
                        <a:buClrTx/>
                        <a:buSzTx/>
                        <a:buFontTx/>
                        <a:buNone/>
                        <a:tabLst/>
                        <a:defRPr/>
                      </a:pPr>
                      <a:r>
                        <a:rPr lang="fr-FR" sz="2000" b="1" dirty="0">
                          <a:effectLst/>
                          <a:latin typeface="Arial"/>
                          <a:cs typeface="Arial"/>
                        </a:rPr>
                        <a:t>Taille 2</a:t>
                      </a:r>
                      <a:endParaRPr lang="fr-FR" sz="2000" b="1" dirty="0">
                        <a:latin typeface="Arial"/>
                        <a:cs typeface="Arial"/>
                      </a:endParaRPr>
                    </a:p>
                    <a:p>
                      <a:pPr algn="ctr"/>
                      <a:endParaRPr lang="fr-FR" sz="2000" b="1" dirty="0">
                        <a:latin typeface="Arial"/>
                        <a:cs typeface="Arial"/>
                      </a:endParaRPr>
                    </a:p>
                  </a:txBody>
                  <a:tcPr/>
                </a:tc>
                <a:tc>
                  <a:txBody>
                    <a:bodyPr/>
                    <a:lstStyle/>
                    <a:p>
                      <a:pPr algn="ctr"/>
                      <a:endParaRPr lang="fr-FR" sz="2000" b="1" dirty="0">
                        <a:effectLst/>
                        <a:latin typeface="Arial"/>
                        <a:cs typeface="Arial"/>
                      </a:endParaRPr>
                    </a:p>
                    <a:p>
                      <a:pPr algn="ctr"/>
                      <a:r>
                        <a:rPr lang="fr-FR" sz="2000" b="1" dirty="0">
                          <a:effectLst/>
                          <a:latin typeface="Arial"/>
                          <a:cs typeface="Arial"/>
                        </a:rPr>
                        <a:t>Entre 80 et 175 000 habitants</a:t>
                      </a:r>
                    </a:p>
                    <a:p>
                      <a:pPr marL="0" marR="0" lvl="0" indent="0" algn="ctr" defTabSz="825500" rtl="0" eaLnBrk="1" fontAlgn="auto" latinLnBrk="0" hangingPunct="1">
                        <a:lnSpc>
                          <a:spcPts val="2600"/>
                        </a:lnSpc>
                        <a:spcBef>
                          <a:spcPts val="0"/>
                        </a:spcBef>
                        <a:spcAft>
                          <a:spcPts val="0"/>
                        </a:spcAft>
                        <a:buClrTx/>
                        <a:buSzTx/>
                        <a:buFontTx/>
                        <a:buNone/>
                        <a:tabLst/>
                        <a:defRPr/>
                      </a:pPr>
                      <a:r>
                        <a:rPr lang="fr-FR" sz="2000" b="1" dirty="0">
                          <a:effectLst/>
                          <a:latin typeface="Arial"/>
                          <a:cs typeface="Arial"/>
                        </a:rPr>
                        <a:t>Taille 3</a:t>
                      </a:r>
                      <a:endParaRPr lang="fr-FR" sz="2000" b="1" dirty="0">
                        <a:latin typeface="Arial"/>
                        <a:cs typeface="Arial"/>
                      </a:endParaRPr>
                    </a:p>
                    <a:p>
                      <a:pPr algn="ctr"/>
                      <a:endParaRPr lang="fr-FR" sz="2000" b="1" dirty="0">
                        <a:latin typeface="Arial"/>
                        <a:cs typeface="Arial"/>
                      </a:endParaRPr>
                    </a:p>
                  </a:txBody>
                  <a:tcPr/>
                </a:tc>
                <a:tc>
                  <a:txBody>
                    <a:bodyPr/>
                    <a:lstStyle/>
                    <a:p>
                      <a:pPr algn="ctr"/>
                      <a:endParaRPr lang="fr-FR" sz="2000" b="1" dirty="0">
                        <a:effectLst/>
                        <a:latin typeface="Arial"/>
                        <a:cs typeface="Arial"/>
                      </a:endParaRPr>
                    </a:p>
                    <a:p>
                      <a:pPr algn="ctr"/>
                      <a:r>
                        <a:rPr lang="fr-FR" sz="2000" b="1" dirty="0">
                          <a:effectLst/>
                          <a:latin typeface="Arial"/>
                          <a:cs typeface="Arial"/>
                        </a:rPr>
                        <a:t>&gt; à 175 000 habitants</a:t>
                      </a:r>
                    </a:p>
                    <a:p>
                      <a:pPr marL="0" marR="0" lvl="0" indent="0" algn="ctr" defTabSz="825500" rtl="0" eaLnBrk="1" fontAlgn="auto" latinLnBrk="0" hangingPunct="1">
                        <a:lnSpc>
                          <a:spcPts val="2600"/>
                        </a:lnSpc>
                        <a:spcBef>
                          <a:spcPts val="0"/>
                        </a:spcBef>
                        <a:spcAft>
                          <a:spcPts val="0"/>
                        </a:spcAft>
                        <a:buClrTx/>
                        <a:buSzTx/>
                        <a:buFontTx/>
                        <a:buNone/>
                        <a:tabLst/>
                        <a:defRPr/>
                      </a:pPr>
                      <a:r>
                        <a:rPr lang="fr-FR" sz="2000" b="1" dirty="0">
                          <a:effectLst/>
                          <a:latin typeface="Arial"/>
                          <a:cs typeface="Arial"/>
                        </a:rPr>
                        <a:t>Taille 4</a:t>
                      </a:r>
                      <a:endParaRPr lang="fr-FR" sz="2000" b="1" dirty="0">
                        <a:latin typeface="Arial"/>
                        <a:cs typeface="Arial"/>
                      </a:endParaRPr>
                    </a:p>
                    <a:p>
                      <a:pPr algn="ctr"/>
                      <a:endParaRPr lang="fr-FR" sz="2000" b="1" dirty="0">
                        <a:latin typeface="Arial"/>
                        <a:cs typeface="Arial"/>
                      </a:endParaRPr>
                    </a:p>
                  </a:txBody>
                  <a:tcPr/>
                </a:tc>
                <a:extLst>
                  <a:ext uri="{0D108BD9-81ED-4DB2-BD59-A6C34878D82A}">
                    <a16:rowId xmlns:a16="http://schemas.microsoft.com/office/drawing/2014/main" val="534250917"/>
                  </a:ext>
                </a:extLst>
              </a:tr>
              <a:tr h="397880">
                <a:tc>
                  <a:txBody>
                    <a:bodyPr/>
                    <a:lstStyle/>
                    <a:p>
                      <a:r>
                        <a:rPr lang="fr-FR" sz="2000" b="1" dirty="0">
                          <a:solidFill>
                            <a:schemeClr val="bg2"/>
                          </a:solidFill>
                          <a:effectLst/>
                          <a:latin typeface="Arial"/>
                          <a:cs typeface="Arial"/>
                        </a:rPr>
                        <a:t>Financement annuel total possible</a:t>
                      </a:r>
                      <a:endParaRPr lang="fr-FR" sz="2000" b="1">
                        <a:solidFill>
                          <a:schemeClr val="bg2"/>
                        </a:solidFill>
                        <a:latin typeface="Arial"/>
                        <a:cs typeface="Arial"/>
                      </a:endParaRPr>
                    </a:p>
                  </a:txBody>
                  <a:tcPr/>
                </a:tc>
                <a:tc>
                  <a:txBody>
                    <a:bodyPr/>
                    <a:lstStyle/>
                    <a:p>
                      <a:pPr algn="ctr"/>
                      <a:r>
                        <a:rPr lang="fr-FR" sz="2000" dirty="0">
                          <a:solidFill>
                            <a:schemeClr val="tx1"/>
                          </a:solidFill>
                          <a:effectLst/>
                          <a:latin typeface="Arial"/>
                          <a:cs typeface="Arial"/>
                        </a:rPr>
                        <a:t>287 500 €</a:t>
                      </a:r>
                      <a:endParaRPr lang="fr-FR" sz="2000">
                        <a:solidFill>
                          <a:schemeClr val="tx1"/>
                        </a:solidFill>
                        <a:latin typeface="Arial"/>
                        <a:cs typeface="Arial"/>
                      </a:endParaRPr>
                    </a:p>
                  </a:txBody>
                  <a:tcPr/>
                </a:tc>
                <a:tc>
                  <a:txBody>
                    <a:bodyPr/>
                    <a:lstStyle/>
                    <a:p>
                      <a:pPr algn="ctr"/>
                      <a:r>
                        <a:rPr lang="fr-FR" sz="2000" dirty="0">
                          <a:solidFill>
                            <a:schemeClr val="tx1"/>
                          </a:solidFill>
                          <a:effectLst/>
                          <a:latin typeface="Arial"/>
                          <a:cs typeface="Arial"/>
                        </a:rPr>
                        <a:t>382 500 €</a:t>
                      </a:r>
                      <a:endParaRPr lang="fr-FR" sz="2000">
                        <a:solidFill>
                          <a:schemeClr val="tx1"/>
                        </a:solidFill>
                        <a:latin typeface="Arial"/>
                        <a:cs typeface="Arial"/>
                      </a:endParaRPr>
                    </a:p>
                  </a:txBody>
                  <a:tcPr/>
                </a:tc>
                <a:tc>
                  <a:txBody>
                    <a:bodyPr/>
                    <a:lstStyle/>
                    <a:p>
                      <a:pPr algn="ctr"/>
                      <a:r>
                        <a:rPr lang="fr-FR" sz="2000" dirty="0">
                          <a:solidFill>
                            <a:schemeClr val="tx1"/>
                          </a:solidFill>
                          <a:effectLst/>
                          <a:latin typeface="Arial"/>
                          <a:cs typeface="Arial"/>
                        </a:rPr>
                        <a:t>487 500 €</a:t>
                      </a:r>
                      <a:endParaRPr lang="fr-FR" sz="2000">
                        <a:solidFill>
                          <a:schemeClr val="tx1"/>
                        </a:solidFill>
                        <a:latin typeface="Arial"/>
                        <a:cs typeface="Arial"/>
                      </a:endParaRPr>
                    </a:p>
                  </a:txBody>
                  <a:tcPr/>
                </a:tc>
                <a:tc>
                  <a:txBody>
                    <a:bodyPr/>
                    <a:lstStyle/>
                    <a:p>
                      <a:pPr algn="ctr"/>
                      <a:r>
                        <a:rPr lang="fr-FR" sz="2000" dirty="0">
                          <a:solidFill>
                            <a:schemeClr val="tx1"/>
                          </a:solidFill>
                          <a:effectLst/>
                          <a:latin typeface="Arial"/>
                          <a:cs typeface="Arial"/>
                        </a:rPr>
                        <a:t>580 000 €</a:t>
                      </a:r>
                      <a:endParaRPr lang="fr-FR" sz="2000">
                        <a:solidFill>
                          <a:schemeClr val="tx1"/>
                        </a:solidFill>
                        <a:latin typeface="Arial"/>
                        <a:cs typeface="Arial"/>
                      </a:endParaRPr>
                    </a:p>
                  </a:txBody>
                  <a:tcPr/>
                </a:tc>
                <a:extLst>
                  <a:ext uri="{0D108BD9-81ED-4DB2-BD59-A6C34878D82A}">
                    <a16:rowId xmlns:a16="http://schemas.microsoft.com/office/drawing/2014/main" val="1533546826"/>
                  </a:ext>
                </a:extLst>
              </a:tr>
              <a:tr h="753228">
                <a:tc>
                  <a:txBody>
                    <a:bodyPr/>
                    <a:lstStyle/>
                    <a:p>
                      <a:pPr lvl="0">
                        <a:buNone/>
                      </a:pPr>
                      <a:r>
                        <a:rPr lang="fr-FR" sz="2000" b="1" dirty="0">
                          <a:solidFill>
                            <a:schemeClr val="bg2"/>
                          </a:solidFill>
                          <a:effectLst/>
                          <a:latin typeface="Arial"/>
                          <a:cs typeface="Calibri"/>
                        </a:rPr>
                        <a:t>Financement du fonctionnement </a:t>
                      </a:r>
                    </a:p>
                  </a:txBody>
                  <a:tcPr anchor="ctr">
                    <a:solidFill>
                      <a:srgbClr val="FFFFFF"/>
                    </a:solidFill>
                  </a:tcPr>
                </a:tc>
                <a:tc>
                  <a:txBody>
                    <a:bodyPr/>
                    <a:lstStyle/>
                    <a:p>
                      <a:pPr lvl="0" algn="ctr">
                        <a:buNone/>
                      </a:pPr>
                      <a:r>
                        <a:rPr lang="fr-FR" sz="2000" b="0" dirty="0">
                          <a:solidFill>
                            <a:schemeClr val="bg2"/>
                          </a:solidFill>
                          <a:effectLst/>
                          <a:latin typeface="Arial"/>
                          <a:cs typeface="Calibri"/>
                        </a:rPr>
                        <a:t>50 000 €</a:t>
                      </a:r>
                      <a:endParaRPr lang="fr-FR" sz="2000" b="0">
                        <a:solidFill>
                          <a:schemeClr val="bg2"/>
                        </a:solidFill>
                        <a:latin typeface="Arial"/>
                        <a:cs typeface="Calibri"/>
                      </a:endParaRPr>
                    </a:p>
                  </a:txBody>
                  <a:tcPr anchor="ctr">
                    <a:solidFill>
                      <a:srgbClr val="FFFFFF"/>
                    </a:solidFill>
                  </a:tcPr>
                </a:tc>
                <a:tc>
                  <a:txBody>
                    <a:bodyPr/>
                    <a:lstStyle/>
                    <a:p>
                      <a:pPr lvl="0" algn="ctr">
                        <a:buNone/>
                      </a:pPr>
                      <a:r>
                        <a:rPr lang="fr-FR" sz="2000" b="0" dirty="0">
                          <a:solidFill>
                            <a:schemeClr val="bg2"/>
                          </a:solidFill>
                          <a:effectLst/>
                          <a:latin typeface="Arial"/>
                          <a:cs typeface="Calibri"/>
                        </a:rPr>
                        <a:t>60 000 €</a:t>
                      </a:r>
                      <a:endParaRPr lang="fr-FR" sz="2000" b="0">
                        <a:solidFill>
                          <a:schemeClr val="bg2"/>
                        </a:solidFill>
                        <a:latin typeface="Arial"/>
                      </a:endParaRPr>
                    </a:p>
                  </a:txBody>
                  <a:tcPr anchor="ctr">
                    <a:solidFill>
                      <a:srgbClr val="FFFFFF"/>
                    </a:solidFill>
                  </a:tcPr>
                </a:tc>
                <a:tc>
                  <a:txBody>
                    <a:bodyPr/>
                    <a:lstStyle/>
                    <a:p>
                      <a:pPr lvl="0" algn="ctr">
                        <a:buNone/>
                      </a:pPr>
                      <a:r>
                        <a:rPr lang="fr-FR" sz="2000" b="0" dirty="0">
                          <a:solidFill>
                            <a:schemeClr val="bg2"/>
                          </a:solidFill>
                          <a:effectLst/>
                          <a:latin typeface="Arial"/>
                          <a:cs typeface="Calibri"/>
                        </a:rPr>
                        <a:t>75 000 €</a:t>
                      </a:r>
                      <a:endParaRPr lang="fr-FR" sz="2000" b="0">
                        <a:solidFill>
                          <a:schemeClr val="bg2"/>
                        </a:solidFill>
                        <a:latin typeface="Arial"/>
                      </a:endParaRPr>
                    </a:p>
                  </a:txBody>
                  <a:tcPr anchor="ctr">
                    <a:solidFill>
                      <a:srgbClr val="FFFFFF"/>
                    </a:solidFill>
                  </a:tcPr>
                </a:tc>
                <a:tc>
                  <a:txBody>
                    <a:bodyPr/>
                    <a:lstStyle/>
                    <a:p>
                      <a:pPr lvl="0" algn="ctr">
                        <a:buNone/>
                      </a:pPr>
                      <a:r>
                        <a:rPr lang="fr-FR" sz="2000" b="0" dirty="0">
                          <a:solidFill>
                            <a:schemeClr val="bg2"/>
                          </a:solidFill>
                          <a:effectLst/>
                          <a:latin typeface="Arial"/>
                          <a:cs typeface="Calibri"/>
                        </a:rPr>
                        <a:t>90 000 €</a:t>
                      </a:r>
                      <a:endParaRPr lang="fr-FR" sz="2000" b="0" dirty="0">
                        <a:solidFill>
                          <a:schemeClr val="bg2"/>
                        </a:solidFill>
                        <a:latin typeface="Arial"/>
                      </a:endParaRPr>
                    </a:p>
                  </a:txBody>
                  <a:tcPr anchor="ctr">
                    <a:solidFill>
                      <a:srgbClr val="FFFFFF"/>
                    </a:solidFill>
                  </a:tcPr>
                </a:tc>
                <a:extLst>
                  <a:ext uri="{0D108BD9-81ED-4DB2-BD59-A6C34878D82A}">
                    <a16:rowId xmlns:a16="http://schemas.microsoft.com/office/drawing/2014/main" val="1349017142"/>
                  </a:ext>
                </a:extLst>
              </a:tr>
            </a:tbl>
          </a:graphicData>
        </a:graphic>
      </p:graphicFrame>
      <p:sp>
        <p:nvSpPr>
          <p:cNvPr id="5" name="ZoneTexte 4">
            <a:extLst>
              <a:ext uri="{FF2B5EF4-FFF2-40B4-BE49-F238E27FC236}">
                <a16:creationId xmlns:a16="http://schemas.microsoft.com/office/drawing/2014/main" id="{ACD23D7A-3E03-4D10-A221-781F2D73F392}"/>
              </a:ext>
            </a:extLst>
          </p:cNvPr>
          <p:cNvSpPr txBox="1"/>
          <p:nvPr/>
        </p:nvSpPr>
        <p:spPr>
          <a:xfrm>
            <a:off x="986117" y="2848225"/>
            <a:ext cx="21447600" cy="447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a:latin typeface="Arial" panose="020B0604020202020204" pitchFamily="34" charset="0"/>
                <a:cs typeface="Arial" panose="020B0604020202020204" pitchFamily="34" charset="0"/>
              </a:rPr>
              <a:t>La CPTS est composée de professionnels de santé et peut rassembler également une ou plusieurs équipes de soins primaires (ESP), des établissements de santé et des hôpitaux de proximité ainsi que des structures sociales et médico-sociales : établissement d'hébergement pour personnes âgées dépendantes (</a:t>
            </a:r>
            <a:r>
              <a:rPr lang="fr-FR" sz="3200" err="1">
                <a:latin typeface="Arial" panose="020B0604020202020204" pitchFamily="34" charset="0"/>
                <a:cs typeface="Arial" panose="020B0604020202020204" pitchFamily="34" charset="0"/>
              </a:rPr>
              <a:t>Ehpad</a:t>
            </a:r>
            <a:r>
              <a:rPr lang="fr-FR" sz="3200">
                <a:latin typeface="Arial" panose="020B0604020202020204" pitchFamily="34" charset="0"/>
                <a:cs typeface="Arial" panose="020B0604020202020204" pitchFamily="34" charset="0"/>
              </a:rPr>
              <a:t>), service de soins infirmiers à domicile (</a:t>
            </a:r>
            <a:r>
              <a:rPr lang="fr-FR" sz="3200" err="1">
                <a:latin typeface="Arial" panose="020B0604020202020204" pitchFamily="34" charset="0"/>
                <a:cs typeface="Arial" panose="020B0604020202020204" pitchFamily="34" charset="0"/>
              </a:rPr>
              <a:t>Ssiad</a:t>
            </a:r>
            <a:r>
              <a:rPr lang="fr-FR" sz="3200">
                <a:latin typeface="Arial" panose="020B0604020202020204" pitchFamily="34" charset="0"/>
                <a:cs typeface="Arial" panose="020B0604020202020204" pitchFamily="34" charset="0"/>
              </a:rPr>
              <a:t>), </a:t>
            </a:r>
            <a:r>
              <a:rPr lang="fr-FR" sz="3200" err="1">
                <a:latin typeface="Arial" panose="020B0604020202020204" pitchFamily="34" charset="0"/>
                <a:cs typeface="Arial" panose="020B0604020202020204" pitchFamily="34" charset="0"/>
              </a:rPr>
              <a:t>etc</a:t>
            </a:r>
            <a:endParaRPr lang="fr-FR" sz="3200">
              <a:latin typeface="Arial" panose="020B0604020202020204" pitchFamily="34" charset="0"/>
              <a:cs typeface="Arial" panose="020B0604020202020204" pitchFamily="34" charset="0"/>
            </a:endParaRPr>
          </a:p>
          <a:p>
            <a:pPr algn="just"/>
            <a:endParaRPr lang="fr-FR" sz="3200">
              <a:latin typeface="Arial" panose="020B0604020202020204" pitchFamily="34" charset="0"/>
              <a:cs typeface="Arial" panose="020B0604020202020204" pitchFamily="34" charset="0"/>
            </a:endParaRPr>
          </a:p>
          <a:p>
            <a:pPr algn="just"/>
            <a:r>
              <a:rPr lang="fr-FR" sz="3200" b="1">
                <a:solidFill>
                  <a:schemeClr val="bg1">
                    <a:lumMod val="50000"/>
                  </a:schemeClr>
                </a:solidFill>
                <a:latin typeface="Arial" panose="020B0604020202020204" pitchFamily="34" charset="0"/>
                <a:cs typeface="Arial" panose="020B0604020202020204" pitchFamily="34" charset="0"/>
              </a:rPr>
              <a:t>Accompagnement </a:t>
            </a:r>
            <a:r>
              <a:rPr lang="fr-FR" sz="3200">
                <a:latin typeface="Arial" panose="020B0604020202020204" pitchFamily="34" charset="0"/>
                <a:cs typeface="Arial" panose="020B0604020202020204" pitchFamily="34" charset="0"/>
              </a:rPr>
              <a:t>: pour créer une CPTS votre CPAM et votre ARS vous informent des étapes nécessaires dans la conduite de votre projet et vous présentent les outils et les moyens à votre disposition.</a:t>
            </a:r>
            <a:r>
              <a:rPr lang="fr-FR" sz="3200" b="1">
                <a:latin typeface="Arial" panose="020B0604020202020204" pitchFamily="34" charset="0"/>
                <a:cs typeface="Arial" panose="020B0604020202020204" pitchFamily="34" charset="0"/>
              </a:rPr>
              <a:t> </a:t>
            </a:r>
          </a:p>
          <a:p>
            <a:pPr algn="just"/>
            <a:r>
              <a:rPr lang="fr-FR" sz="3200">
                <a:latin typeface="Arial" panose="020B0604020202020204" pitchFamily="34" charset="0"/>
                <a:cs typeface="Arial" panose="020B0604020202020204" pitchFamily="34" charset="0"/>
              </a:rPr>
              <a:t>La rémunération d'une CPTS se calcule en fonction de la taille du territoire couvert par la communauté.</a:t>
            </a:r>
          </a:p>
          <a:p>
            <a:pPr algn="just"/>
            <a:endParaRPr lang="fr-FR" sz="2800">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84079622-F1A8-48D6-879A-83AD3E0BA457}"/>
              </a:ext>
            </a:extLst>
          </p:cNvPr>
          <p:cNvSpPr txBox="1"/>
          <p:nvPr/>
        </p:nvSpPr>
        <p:spPr>
          <a:xfrm>
            <a:off x="986117" y="7254647"/>
            <a:ext cx="21591036"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b="1" dirty="0">
                <a:solidFill>
                  <a:schemeClr val="bg1">
                    <a:lumMod val="50000"/>
                  </a:schemeClr>
                </a:solidFill>
                <a:latin typeface="Arial"/>
                <a:cs typeface="Arial"/>
              </a:rPr>
              <a:t>Aide financière</a:t>
            </a:r>
          </a:p>
          <a:p>
            <a:pPr marL="457200" indent="-457200" algn="just">
              <a:buFont typeface="Arial" panose="020B0604020202020204" pitchFamily="34" charset="0"/>
              <a:buChar char="•"/>
            </a:pPr>
            <a:r>
              <a:rPr lang="fr-FR" sz="3200" dirty="0">
                <a:latin typeface="Arial"/>
                <a:cs typeface="Arial"/>
              </a:rPr>
              <a:t>une aide pour le </a:t>
            </a:r>
            <a:r>
              <a:rPr lang="fr-FR" sz="3200" dirty="0">
                <a:latin typeface="Arial"/>
                <a:cs typeface="Arial"/>
                <a:hlinkClick r:id="rId3"/>
              </a:rPr>
              <a:t>fonctionnement </a:t>
            </a:r>
            <a:r>
              <a:rPr lang="fr-FR" sz="3200" dirty="0">
                <a:latin typeface="Arial"/>
                <a:cs typeface="Arial"/>
              </a:rPr>
              <a:t> afin d'amorcer l’organisation avant le démarrage des missions ;</a:t>
            </a:r>
          </a:p>
          <a:p>
            <a:pPr marL="457200" indent="-457200" algn="just">
              <a:buFont typeface="Arial" panose="020B0604020202020204" pitchFamily="34" charset="0"/>
              <a:buChar char="•"/>
            </a:pPr>
            <a:r>
              <a:rPr lang="fr-FR" sz="3200" dirty="0">
                <a:latin typeface="Arial"/>
                <a:cs typeface="Arial"/>
              </a:rPr>
              <a:t>une enveloppe pour chaque mission engagée et composée d’une part fixe et d’une part variable.</a:t>
            </a:r>
          </a:p>
          <a:p>
            <a:pPr algn="just"/>
            <a:endParaRPr lang="fr-FR"/>
          </a:p>
        </p:txBody>
      </p:sp>
      <p:sp>
        <p:nvSpPr>
          <p:cNvPr id="6" name="ZoneTexte 5">
            <a:extLst>
              <a:ext uri="{FF2B5EF4-FFF2-40B4-BE49-F238E27FC236}">
                <a16:creationId xmlns:a16="http://schemas.microsoft.com/office/drawing/2014/main" id="{60A42D3A-588C-430F-B2AB-056329DF6280}"/>
              </a:ext>
            </a:extLst>
          </p:cNvPr>
          <p:cNvSpPr txBox="1"/>
          <p:nvPr/>
        </p:nvSpPr>
        <p:spPr>
          <a:xfrm>
            <a:off x="914399" y="1871990"/>
            <a:ext cx="2034032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5400" b="1" spc="-200">
                <a:solidFill>
                  <a:srgbClr val="306EC7"/>
                </a:solidFill>
                <a:latin typeface="Arial" panose="020B0604020202020204" pitchFamily="34" charset="0"/>
                <a:cs typeface="Arial" panose="020B0604020202020204" pitchFamily="34" charset="0"/>
              </a:rPr>
              <a:t>La communauté professionnelle territoriale de santé (CPTS)</a:t>
            </a:r>
          </a:p>
        </p:txBody>
      </p:sp>
    </p:spTree>
    <p:extLst>
      <p:ext uri="{BB962C8B-B14F-4D97-AF65-F5344CB8AC3E}">
        <p14:creationId xmlns:p14="http://schemas.microsoft.com/office/powerpoint/2010/main" val="12268315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45</a:t>
            </a:fld>
            <a:endParaRPr/>
          </a:p>
        </p:txBody>
      </p:sp>
      <p:sp>
        <p:nvSpPr>
          <p:cNvPr id="4" name="ZoneTexte 3">
            <a:extLst>
              <a:ext uri="{FF2B5EF4-FFF2-40B4-BE49-F238E27FC236}">
                <a16:creationId xmlns:a16="http://schemas.microsoft.com/office/drawing/2014/main" id="{CAF9031A-D903-4237-9CC7-8521223267F6}"/>
              </a:ext>
            </a:extLst>
          </p:cNvPr>
          <p:cNvSpPr txBox="1"/>
          <p:nvPr/>
        </p:nvSpPr>
        <p:spPr>
          <a:xfrm>
            <a:off x="914400" y="4682535"/>
            <a:ext cx="22170190"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35353"/>
                </a:solidFill>
                <a:effectLst/>
                <a:uLnTx/>
                <a:uFillTx/>
                <a:latin typeface="Arial" panose="020B0604020202020204" pitchFamily="34" charset="0"/>
                <a:cs typeface="Arial" panose="020B0604020202020204" pitchFamily="34" charset="0"/>
                <a:sym typeface="Helvetica Neue"/>
              </a:rPr>
              <a:t>La création d’un centre de santé ou travailler au sein d’un centre de santé </a:t>
            </a: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35353"/>
                </a:solidFill>
                <a:effectLst/>
                <a:uLnTx/>
                <a:uFillTx/>
                <a:latin typeface="Arial" panose="020B0604020202020204" pitchFamily="34" charset="0"/>
                <a:cs typeface="Arial" panose="020B0604020202020204" pitchFamily="34" charset="0"/>
                <a:sym typeface="Helvetica Neue"/>
              </a:rPr>
              <a:t>peut avoir des avantages notamment avec des aides au financement </a:t>
            </a:r>
          </a:p>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535353"/>
                </a:solidFill>
                <a:effectLst/>
                <a:uLnTx/>
                <a:uFillTx/>
                <a:latin typeface="Arial" panose="020B0604020202020204" pitchFamily="34" charset="0"/>
                <a:cs typeface="Arial" panose="020B0604020202020204" pitchFamily="34" charset="0"/>
                <a:sym typeface="Helvetica Neue"/>
              </a:rPr>
              <a:t>et des aides financières pour le centre de santé qui recrute.</a:t>
            </a:r>
            <a:endParaRPr lang="fr-FR" sz="3200" dirty="0">
              <a:solidFill>
                <a:schemeClr val="bg2"/>
              </a:solidFill>
              <a:latin typeface="Arial" panose="020B0604020202020204" pitchFamily="34" charset="0"/>
              <a:cs typeface="Arial" panose="020B0604020202020204" pitchFamily="34" charset="0"/>
            </a:endParaRPr>
          </a:p>
          <a:p>
            <a:pPr algn="just"/>
            <a:endParaRPr lang="fr-FR" sz="3200" dirty="0">
              <a:solidFill>
                <a:schemeClr val="bg2"/>
              </a:solidFill>
              <a:latin typeface="Arial" panose="020B0604020202020204" pitchFamily="34" charset="0"/>
              <a:cs typeface="Arial" panose="020B0604020202020204" pitchFamily="34" charset="0"/>
            </a:endParaRPr>
          </a:p>
          <a:p>
            <a:pPr algn="just"/>
            <a:r>
              <a:rPr lang="fr-FR" sz="3200" dirty="0">
                <a:solidFill>
                  <a:schemeClr val="bg2"/>
                </a:solidFill>
                <a:latin typeface="Arial" panose="020B0604020202020204" pitchFamily="34" charset="0"/>
                <a:cs typeface="Arial" panose="020B0604020202020204" pitchFamily="34" charset="0"/>
              </a:rPr>
              <a:t>Consultez la partie régionale souhaitée sur </a:t>
            </a:r>
            <a:r>
              <a:rPr lang="fr-FR" sz="3200" dirty="0">
                <a:solidFill>
                  <a:schemeClr val="bg2"/>
                </a:solidFill>
                <a:latin typeface="Arial" panose="020B0604020202020204" pitchFamily="34" charset="0"/>
                <a:cs typeface="Arial" panose="020B0604020202020204" pitchFamily="34" charset="0"/>
                <a:hlinkClick r:id="rId3"/>
              </a:rPr>
              <a:t>paps.sante.fr</a:t>
            </a:r>
            <a:r>
              <a:rPr lang="fr-FR" sz="3200" dirty="0">
                <a:solidFill>
                  <a:schemeClr val="bg2"/>
                </a:solidFill>
                <a:latin typeface="Arial" panose="020B0604020202020204" pitchFamily="34" charset="0"/>
                <a:cs typeface="Arial" panose="020B0604020202020204" pitchFamily="34" charset="0"/>
              </a:rPr>
              <a:t> </a:t>
            </a:r>
          </a:p>
          <a:p>
            <a:pPr algn="just"/>
            <a:r>
              <a:rPr lang="fr-FR" sz="3200" dirty="0">
                <a:solidFill>
                  <a:schemeClr val="bg2"/>
                </a:solidFill>
                <a:latin typeface="Arial" panose="020B0604020202020204" pitchFamily="34" charset="0"/>
                <a:cs typeface="Arial" panose="020B0604020202020204" pitchFamily="34" charset="0"/>
              </a:rPr>
              <a:t>et contactez l’ARS et la CPAM de votre région.</a:t>
            </a: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7" name="ZoneTexte 6">
            <a:extLst>
              <a:ext uri="{FF2B5EF4-FFF2-40B4-BE49-F238E27FC236}">
                <a16:creationId xmlns:a16="http://schemas.microsoft.com/office/drawing/2014/main" id="{1B6C3177-0EFA-4B59-852B-DB03EE2B8CAC}"/>
              </a:ext>
            </a:extLst>
          </p:cNvPr>
          <p:cNvSpPr txBox="1"/>
          <p:nvPr/>
        </p:nvSpPr>
        <p:spPr>
          <a:xfrm>
            <a:off x="914400" y="2508791"/>
            <a:ext cx="23071848"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400" b="1" spc="-200" dirty="0">
                <a:solidFill>
                  <a:srgbClr val="306EC7"/>
                </a:solidFill>
                <a:latin typeface="Arial" panose="020B0604020202020204" pitchFamily="34" charset="0"/>
                <a:cs typeface="Arial" panose="020B0604020202020204" pitchFamily="34" charset="0"/>
              </a:rPr>
              <a:t>Centre de santé</a:t>
            </a:r>
          </a:p>
        </p:txBody>
      </p:sp>
    </p:spTree>
    <p:extLst>
      <p:ext uri="{BB962C8B-B14F-4D97-AF65-F5344CB8AC3E}">
        <p14:creationId xmlns:p14="http://schemas.microsoft.com/office/powerpoint/2010/main" val="110216544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9CB8"/>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880FF64-8753-4AB9-B9E3-7BA98403228F}"/>
              </a:ext>
            </a:extLst>
          </p:cNvPr>
          <p:cNvSpPr>
            <a:spLocks noGrp="1"/>
          </p:cNvSpPr>
          <p:nvPr>
            <p:ph type="title"/>
          </p:nvPr>
        </p:nvSpPr>
        <p:spPr>
          <a:xfrm>
            <a:off x="4762496" y="5122124"/>
            <a:ext cx="12123423" cy="3471752"/>
          </a:xfrm>
        </p:spPr>
        <p:txBody>
          <a:bodyPr/>
          <a:lstStyle/>
          <a:p>
            <a:r>
              <a:rPr lang="fr-FR"/>
              <a:t>Devenir employeur</a:t>
            </a:r>
          </a:p>
        </p:txBody>
      </p:sp>
      <p:sp>
        <p:nvSpPr>
          <p:cNvPr id="7" name="Espace réservé du texte 6">
            <a:extLst>
              <a:ext uri="{FF2B5EF4-FFF2-40B4-BE49-F238E27FC236}">
                <a16:creationId xmlns:a16="http://schemas.microsoft.com/office/drawing/2014/main" id="{59027258-397D-4D7E-B0A8-B17E7A6066A8}"/>
              </a:ext>
            </a:extLst>
          </p:cNvPr>
          <p:cNvSpPr>
            <a:spLocks noGrp="1"/>
          </p:cNvSpPr>
          <p:nvPr>
            <p:ph type="body" sz="quarter" idx="21"/>
          </p:nvPr>
        </p:nvSpPr>
        <p:spPr/>
        <p:txBody>
          <a:bodyPr>
            <a:normAutofit/>
          </a:bodyPr>
          <a:lstStyle/>
          <a:p>
            <a:r>
              <a:rPr lang="fr-FR" dirty="0"/>
              <a:t>8</a:t>
            </a:r>
          </a:p>
        </p:txBody>
      </p:sp>
      <p:sp>
        <p:nvSpPr>
          <p:cNvPr id="5" name="Espace réservé du numéro de diapositive 4">
            <a:extLst>
              <a:ext uri="{FF2B5EF4-FFF2-40B4-BE49-F238E27FC236}">
                <a16:creationId xmlns:a16="http://schemas.microsoft.com/office/drawing/2014/main" id="{7605111A-CB71-45AA-9A48-DDE5C96321C9}"/>
              </a:ext>
            </a:extLst>
          </p:cNvPr>
          <p:cNvSpPr>
            <a:spLocks noGrp="1"/>
          </p:cNvSpPr>
          <p:nvPr>
            <p:ph type="sldNum" sz="quarter" idx="2"/>
          </p:nvPr>
        </p:nvSpPr>
        <p:spPr>
          <a:xfrm>
            <a:off x="23708649" y="12784816"/>
            <a:ext cx="359073" cy="405239"/>
          </a:xfrm>
        </p:spPr>
        <p:txBody>
          <a:bodyPr/>
          <a:lstStyle/>
          <a:p>
            <a:pPr>
              <a:defRPr/>
            </a:pPr>
            <a:fld id="{86CB4B4D-7CA3-9044-876B-883B54F8677D}" type="slidenum">
              <a:rPr lang="fr-FR"/>
              <a:pPr>
                <a:defRPr/>
              </a:pPr>
              <a:t>46</a:t>
            </a:fld>
            <a:endParaRPr lang="fr-FR"/>
          </a:p>
        </p:txBody>
      </p:sp>
    </p:spTree>
    <p:extLst>
      <p:ext uri="{BB962C8B-B14F-4D97-AF65-F5344CB8AC3E}">
        <p14:creationId xmlns:p14="http://schemas.microsoft.com/office/powerpoint/2010/main" val="132576254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Numéro de diapositive"/>
          <p:cNvSpPr txBox="1">
            <a:spLocks noGrp="1"/>
          </p:cNvSpPr>
          <p:nvPr>
            <p:ph type="sldNum" sz="quarter" idx="2"/>
          </p:nvPr>
        </p:nvSpPr>
        <p:spPr>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47</a:t>
            </a:fld>
            <a:endParaRPr/>
          </a:p>
        </p:txBody>
      </p:sp>
      <p:sp>
        <p:nvSpPr>
          <p:cNvPr id="2" name="ZoneTexte 1">
            <a:extLst>
              <a:ext uri="{FF2B5EF4-FFF2-40B4-BE49-F238E27FC236}">
                <a16:creationId xmlns:a16="http://schemas.microsoft.com/office/drawing/2014/main" id="{C1EB1E18-F52A-424A-AC96-4138E68FA436}"/>
              </a:ext>
            </a:extLst>
          </p:cNvPr>
          <p:cNvSpPr txBox="1"/>
          <p:nvPr/>
        </p:nvSpPr>
        <p:spPr>
          <a:xfrm>
            <a:off x="800100" y="2987373"/>
            <a:ext cx="18306661"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b="1" dirty="0">
                <a:solidFill>
                  <a:schemeClr val="bg1">
                    <a:lumMod val="50000"/>
                  </a:schemeClr>
                </a:solidFill>
                <a:latin typeface="Arial" panose="020B0604020202020204" pitchFamily="34" charset="0"/>
                <a:cs typeface="Arial" panose="020B0604020202020204" pitchFamily="34" charset="0"/>
              </a:rPr>
              <a:t>En devenant employeur vous êtes soumis à certaines obligations déclaratives.</a:t>
            </a:r>
          </a:p>
          <a:p>
            <a:pPr algn="just"/>
            <a:r>
              <a:rPr lang="fr-FR" sz="3200" b="1" dirty="0">
                <a:solidFill>
                  <a:schemeClr val="bg1">
                    <a:lumMod val="50000"/>
                  </a:schemeClr>
                </a:solidFill>
                <a:latin typeface="Arial" panose="020B0604020202020204" pitchFamily="34" charset="0"/>
                <a:cs typeface="Arial" panose="020B0604020202020204" pitchFamily="34" charset="0"/>
              </a:rPr>
              <a:t> </a:t>
            </a:r>
            <a:endParaRPr lang="fr-FR" sz="3200" dirty="0">
              <a:solidFill>
                <a:schemeClr val="bg1">
                  <a:lumMod val="50000"/>
                </a:schemeClr>
              </a:solidFill>
              <a:latin typeface="Arial" panose="020B0604020202020204" pitchFamily="34" charset="0"/>
              <a:cs typeface="Arial" panose="020B0604020202020204" pitchFamily="34" charset="0"/>
            </a:endParaRPr>
          </a:p>
          <a:p>
            <a:pPr algn="just"/>
            <a:r>
              <a:rPr lang="fr-FR" sz="3200" b="1" dirty="0">
                <a:solidFill>
                  <a:schemeClr val="bg1">
                    <a:lumMod val="50000"/>
                  </a:schemeClr>
                </a:solidFill>
                <a:latin typeface="Arial" panose="020B0604020202020204" pitchFamily="34" charset="0"/>
                <a:cs typeface="Arial" panose="020B0604020202020204" pitchFamily="34" charset="0"/>
              </a:rPr>
              <a:t>Déclaration du salarié </a:t>
            </a:r>
            <a:endParaRPr lang="fr-FR" sz="3200" dirty="0">
              <a:solidFill>
                <a:schemeClr val="bg1">
                  <a:lumMod val="50000"/>
                </a:schemeClr>
              </a:solidFill>
              <a:latin typeface="Arial" panose="020B0604020202020204" pitchFamily="34" charset="0"/>
              <a:cs typeface="Arial" panose="020B0604020202020204" pitchFamily="34" charset="0"/>
            </a:endParaRPr>
          </a:p>
          <a:p>
            <a:pPr algn="just"/>
            <a:r>
              <a:rPr lang="fr-FR" sz="3200" dirty="0">
                <a:latin typeface="Arial" panose="020B0604020202020204" pitchFamily="34" charset="0"/>
                <a:cs typeface="Arial" panose="020B0604020202020204" pitchFamily="34" charset="0"/>
              </a:rPr>
              <a:t>La </a:t>
            </a:r>
            <a:r>
              <a:rPr lang="fr-FR" sz="3200" b="1" dirty="0">
                <a:latin typeface="Arial" panose="020B0604020202020204" pitchFamily="34" charset="0"/>
                <a:cs typeface="Arial" panose="020B0604020202020204" pitchFamily="34" charset="0"/>
              </a:rPr>
              <a:t>déclaration préalable à l’embauche (DPAE) </a:t>
            </a:r>
            <a:r>
              <a:rPr lang="fr-FR" sz="3200" dirty="0">
                <a:latin typeface="Arial" panose="020B0604020202020204" pitchFamily="34" charset="0"/>
                <a:cs typeface="Arial" panose="020B0604020202020204" pitchFamily="34" charset="0"/>
              </a:rPr>
              <a:t>s’effectue au plus tôt dans les 8 jours précédant l’embauche</a:t>
            </a:r>
            <a:r>
              <a:rPr lang="fr-FR" sz="3200" b="1" dirty="0">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sur </a:t>
            </a:r>
            <a:r>
              <a:rPr lang="fr-FR" sz="3200" b="1" dirty="0">
                <a:latin typeface="Arial"/>
                <a:cs typeface="Arial"/>
                <a:hlinkClick r:id="rId3"/>
              </a:rPr>
              <a:t>urssaf.fr</a:t>
            </a:r>
            <a:r>
              <a:rPr lang="fr-FR" sz="3200" b="1" dirty="0">
                <a:latin typeface="Arial"/>
                <a:cs typeface="Arial"/>
              </a:rPr>
              <a:t> </a:t>
            </a:r>
            <a:r>
              <a:rPr lang="fr-FR" sz="3200" b="1" dirty="0">
                <a:latin typeface="Arial" panose="020B0604020202020204" pitchFamily="34" charset="0"/>
                <a:cs typeface="Arial" panose="020B0604020202020204" pitchFamily="34" charset="0"/>
              </a:rPr>
              <a:t>ou </a:t>
            </a:r>
            <a:r>
              <a:rPr lang="fr-FR" sz="3200" b="1" dirty="0">
                <a:latin typeface="Arial" panose="020B0604020202020204" pitchFamily="34" charset="0"/>
                <a:cs typeface="Arial" panose="020B0604020202020204" pitchFamily="34" charset="0"/>
                <a:hlinkClick r:id="rId4"/>
              </a:rPr>
              <a:t>net-entreprises.fr</a:t>
            </a:r>
            <a:r>
              <a:rPr lang="fr-FR" sz="3200" dirty="0">
                <a:latin typeface="Arial" panose="020B0604020202020204" pitchFamily="34" charset="0"/>
                <a:cs typeface="Arial" panose="020B0604020202020204" pitchFamily="34" charset="0"/>
                <a:hlinkClick r:id="rId4"/>
              </a:rPr>
              <a:t> </a:t>
            </a:r>
            <a:endParaRPr lang="fr-FR" sz="32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00507D7-0FEB-44CC-9D1D-9CB6F1D6DE08}"/>
              </a:ext>
            </a:extLst>
          </p:cNvPr>
          <p:cNvSpPr txBox="1"/>
          <p:nvPr/>
        </p:nvSpPr>
        <p:spPr>
          <a:xfrm>
            <a:off x="800100" y="6711321"/>
            <a:ext cx="15381514" cy="49039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3200" b="1">
                <a:solidFill>
                  <a:schemeClr val="bg1">
                    <a:lumMod val="50000"/>
                  </a:schemeClr>
                </a:solidFill>
                <a:latin typeface="Arial" panose="020B0604020202020204" pitchFamily="34" charset="0"/>
                <a:cs typeface="Arial" panose="020B0604020202020204" pitchFamily="34" charset="0"/>
              </a:rPr>
              <a:t>Déclaration sociale nominative (DSN)</a:t>
            </a:r>
          </a:p>
          <a:p>
            <a:pPr lvl="0" algn="just">
              <a:defRPr/>
            </a:pPr>
            <a:r>
              <a:rPr lang="fr-FR" sz="3200">
                <a:solidFill>
                  <a:prstClr val="black"/>
                </a:solidFill>
                <a:latin typeface="Arial" panose="020B0604020202020204" pitchFamily="34" charset="0"/>
                <a:cs typeface="Arial" panose="020B0604020202020204" pitchFamily="34" charset="0"/>
              </a:rPr>
              <a:t>La déclaration sociale nominative (DSN) remplace la majorité des déclarations sociales auprès des organismes de protection sociale et s’effectue mensuellement </a:t>
            </a:r>
            <a:r>
              <a:rPr lang="fr-FR" sz="3200" b="1">
                <a:solidFill>
                  <a:schemeClr val="bg1">
                    <a:lumMod val="50000"/>
                  </a:schemeClr>
                </a:solidFill>
                <a:latin typeface="Arial" panose="020B0604020202020204" pitchFamily="34" charset="0"/>
                <a:cs typeface="Arial" panose="020B0604020202020204" pitchFamily="34" charset="0"/>
                <a:hlinkClick r:id="rId5"/>
              </a:rPr>
              <a:t>net-entreprises.fr</a:t>
            </a:r>
            <a:endParaRPr lang="fr-FR" sz="3200">
              <a:latin typeface="Arial" panose="020B0604020202020204" pitchFamily="34" charset="0"/>
              <a:cs typeface="Arial" panose="020B0604020202020204" pitchFamily="34" charset="0"/>
            </a:endParaRPr>
          </a:p>
          <a:p>
            <a:pPr marL="0" marR="0" indent="0" algn="ctr" defTabSz="2438337"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5E5E5E"/>
              </a:solidFill>
              <a:effectLst/>
              <a:uFillTx/>
              <a:latin typeface="Arial" panose="020B0604020202020204" pitchFamily="34" charset="0"/>
              <a:cs typeface="Arial" panose="020B0604020202020204" pitchFamily="34" charset="0"/>
              <a:sym typeface="Helvetica Neue"/>
            </a:endParaRPr>
          </a:p>
          <a:p>
            <a:pPr marL="0" marR="0" indent="0" algn="ctr" defTabSz="2438337" rtl="0" fontAlgn="auto" latinLnBrk="0" hangingPunct="0">
              <a:lnSpc>
                <a:spcPct val="100000"/>
              </a:lnSpc>
              <a:spcBef>
                <a:spcPts val="0"/>
              </a:spcBef>
              <a:spcAft>
                <a:spcPts val="0"/>
              </a:spcAft>
              <a:buClrTx/>
              <a:buSzTx/>
              <a:buFontTx/>
              <a:buNone/>
              <a:tabLst/>
            </a:pPr>
            <a:endParaRPr lang="fr-FR" sz="3200">
              <a:latin typeface="Arial" panose="020B0604020202020204" pitchFamily="34" charset="0"/>
              <a:cs typeface="Arial" panose="020B0604020202020204" pitchFamily="34" charset="0"/>
            </a:endParaRPr>
          </a:p>
          <a:p>
            <a:pPr algn="just"/>
            <a:r>
              <a:rPr lang="fr-FR" sz="3200">
                <a:latin typeface="Arial" panose="020B0604020202020204" pitchFamily="34" charset="0"/>
                <a:cs typeface="Arial" panose="020B0604020202020204" pitchFamily="34" charset="0"/>
              </a:rPr>
              <a:t>A partir de cette déclaration, l’employeur paie des cotisations et contributions sociales (Urssaf, assurance chômage, retraite complémentaire, prévoyance…). </a:t>
            </a:r>
          </a:p>
          <a:p>
            <a:pPr algn="just"/>
            <a:endParaRPr lang="fr-FR" sz="3200" b="1">
              <a:solidFill>
                <a:schemeClr val="bg1">
                  <a:lumMod val="50000"/>
                </a:schemeClr>
              </a:solidFill>
              <a:latin typeface="Arial" panose="020B0604020202020204" pitchFamily="34" charset="0"/>
              <a:cs typeface="Arial" panose="020B0604020202020204" pitchFamily="34" charset="0"/>
            </a:endParaRPr>
          </a:p>
          <a:p>
            <a:pPr marL="0" marR="0" indent="0" algn="l"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169905182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48</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4" name="ZoneTexte 3">
            <a:extLst>
              <a:ext uri="{FF2B5EF4-FFF2-40B4-BE49-F238E27FC236}">
                <a16:creationId xmlns:a16="http://schemas.microsoft.com/office/drawing/2014/main" id="{D00507D7-0FEB-44CC-9D1D-9CB6F1D6DE08}"/>
              </a:ext>
            </a:extLst>
          </p:cNvPr>
          <p:cNvSpPr txBox="1"/>
          <p:nvPr/>
        </p:nvSpPr>
        <p:spPr>
          <a:xfrm>
            <a:off x="872620" y="12044090"/>
            <a:ext cx="16288916"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7" rtl="0" eaLnBrk="1" fontAlgn="auto" latinLnBrk="0" hangingPunct="0">
              <a:lnSpc>
                <a:spcPct val="100000"/>
              </a:lnSpc>
              <a:spcBef>
                <a:spcPts val="0"/>
              </a:spcBef>
              <a:spcAft>
                <a:spcPts val="0"/>
              </a:spcAft>
              <a:buClrTx/>
              <a:buSzTx/>
              <a:buFontTx/>
              <a:buNone/>
              <a:tabLst/>
              <a:defRPr/>
            </a:pPr>
            <a:r>
              <a:rPr kumimoji="0" lang="fr-FR" sz="3200" b="0" i="0" u="none" strike="noStrike" kern="0" cap="none" spc="0" normalizeH="0" baseline="0" noProof="0">
                <a:ln>
                  <a:noFill/>
                </a:ln>
                <a:solidFill>
                  <a:srgbClr val="535353"/>
                </a:solidFill>
                <a:effectLst/>
                <a:uLnTx/>
                <a:uFillTx/>
                <a:latin typeface="Arial" panose="020B0604020202020204" pitchFamily="34" charset="0"/>
                <a:cs typeface="Arial" panose="020B0604020202020204" pitchFamily="34" charset="0"/>
                <a:sym typeface="Helvetica Neue"/>
              </a:rPr>
              <a:t>Tél : </a:t>
            </a:r>
            <a:r>
              <a:rPr kumimoji="0" lang="fr-FR" sz="3200" b="1"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0 806 803 873 </a:t>
            </a:r>
            <a:r>
              <a:rPr kumimoji="0" lang="fr-FR" sz="3200" b="0" i="0" u="none" strike="noStrike" kern="0" cap="none" spc="0" normalizeH="0" baseline="0" noProof="0">
                <a:ln>
                  <a:noFill/>
                </a:ln>
                <a:solidFill>
                  <a:srgbClr val="535353"/>
                </a:solidFill>
                <a:effectLst/>
                <a:uLnTx/>
                <a:uFillTx/>
                <a:latin typeface="Arial" panose="020B0604020202020204" pitchFamily="34" charset="0"/>
                <a:cs typeface="Arial" panose="020B0604020202020204" pitchFamily="34" charset="0"/>
                <a:sym typeface="Helvetica Neue"/>
              </a:rPr>
              <a:t>(service gratuit + prix d’appel)</a:t>
            </a:r>
          </a:p>
          <a:p>
            <a:pPr marL="0" marR="0" lvl="0" indent="0" algn="just" defTabSz="2438337" rtl="0" eaLnBrk="1" fontAlgn="auto" latinLnBrk="0" hangingPunct="0">
              <a:lnSpc>
                <a:spcPct val="100000"/>
              </a:lnSpc>
              <a:spcBef>
                <a:spcPts val="0"/>
              </a:spcBef>
              <a:spcAft>
                <a:spcPts val="0"/>
              </a:spcAft>
              <a:buClrTx/>
              <a:buSzTx/>
              <a:buFontTx/>
              <a:buNone/>
              <a:tabLst/>
              <a:defRPr/>
            </a:pPr>
            <a:endParaRPr kumimoji="0" lang="fr-FR" sz="2800" b="0" i="0" u="sng" strike="noStrike" kern="0" cap="none" spc="0" normalizeH="0" baseline="0" noProof="0">
              <a:ln>
                <a:noFill/>
              </a:ln>
              <a:solidFill>
                <a:srgbClr val="5E5E5E"/>
              </a:solidFill>
              <a:effectLst/>
              <a:uLnTx/>
              <a:uFillTx/>
              <a:latin typeface="Calibri" panose="020F0502020204030204" pitchFamily="34" charset="0"/>
              <a:cs typeface="Calibri" panose="020F0502020204030204" pitchFamily="34" charset="0"/>
              <a:sym typeface="Helvetica Neue"/>
            </a:endParaRPr>
          </a:p>
          <a:p>
            <a:pPr marL="0" marR="0" lvl="0" indent="0" algn="just" defTabSz="2438337" rtl="0" eaLnBrk="1" fontAlgn="auto" latinLnBrk="0" hangingPunct="0">
              <a:lnSpc>
                <a:spcPct val="100000"/>
              </a:lnSpc>
              <a:spcBef>
                <a:spcPts val="0"/>
              </a:spcBef>
              <a:spcAft>
                <a:spcPts val="0"/>
              </a:spcAft>
              <a:buClrTx/>
              <a:buSzTx/>
              <a:buFontTx/>
              <a:buNone/>
              <a:tabLst/>
              <a:defRPr/>
            </a:pPr>
            <a:endParaRPr kumimoji="0" lang="fr-FR" sz="2800" b="0" i="0" u="sng" strike="noStrike" kern="0" cap="none" spc="0" normalizeH="0" baseline="0" noProof="0">
              <a:ln>
                <a:noFill/>
              </a:ln>
              <a:solidFill>
                <a:srgbClr val="5E5E5E"/>
              </a:solidFill>
              <a:effectLst/>
              <a:uLnTx/>
              <a:uFillTx/>
              <a:latin typeface="Calibri" panose="020F0502020204030204" pitchFamily="34" charset="0"/>
              <a:cs typeface="Calibri" panose="020F0502020204030204" pitchFamily="34" charset="0"/>
              <a:sym typeface="Helvetica Neue"/>
            </a:endParaRPr>
          </a:p>
        </p:txBody>
      </p:sp>
      <p:sp>
        <p:nvSpPr>
          <p:cNvPr id="5" name="ZoneTexte 4">
            <a:extLst>
              <a:ext uri="{FF2B5EF4-FFF2-40B4-BE49-F238E27FC236}">
                <a16:creationId xmlns:a16="http://schemas.microsoft.com/office/drawing/2014/main" id="{F4CF76FC-7F22-4979-A579-50148AA7E67F}"/>
              </a:ext>
            </a:extLst>
          </p:cNvPr>
          <p:cNvSpPr txBox="1"/>
          <p:nvPr/>
        </p:nvSpPr>
        <p:spPr>
          <a:xfrm>
            <a:off x="676677" y="2600383"/>
            <a:ext cx="18826843" cy="9043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7" rtl="0" eaLnBrk="1" fontAlgn="auto" latinLnBrk="0" hangingPunct="0">
              <a:lnSpc>
                <a:spcPts val="4200"/>
              </a:lnSpc>
              <a:spcBef>
                <a:spcPts val="0"/>
              </a:spcBef>
              <a:spcAft>
                <a:spcPts val="0"/>
              </a:spcAft>
              <a:buClrTx/>
              <a:buSzTx/>
              <a:buFontTx/>
              <a:buNone/>
              <a:tabLst/>
              <a:defRPr/>
            </a:pPr>
            <a:r>
              <a:rPr kumimoji="0" lang="fr-FR" sz="3200" b="0" i="0" u="none" strike="noStrike" kern="0" cap="none" spc="0" normalizeH="0" baseline="0" noProof="0">
                <a:ln>
                  <a:noFill/>
                </a:ln>
                <a:solidFill>
                  <a:srgbClr val="535353"/>
                </a:solidFill>
                <a:effectLst/>
                <a:uLnTx/>
                <a:uFillTx/>
                <a:latin typeface="Arial" panose="020B0604020202020204" pitchFamily="34" charset="0"/>
                <a:cs typeface="Arial" panose="020B0604020202020204" pitchFamily="34" charset="0"/>
                <a:sym typeface="Helvetica Neue"/>
              </a:rPr>
              <a:t>Pour simplifier les formalités sociales liées à l’emploi de salariés vous pouvez adhérer à </a:t>
            </a:r>
            <a:r>
              <a:rPr kumimoji="0" lang="fr-FR" sz="3200" b="1" i="0" u="none" strike="noStrike" kern="0" cap="none" spc="0" normalizeH="0" baseline="0" noProof="0">
                <a:ln>
                  <a:noFill/>
                </a:ln>
                <a:solidFill>
                  <a:srgbClr val="535353"/>
                </a:solidFill>
                <a:effectLst/>
                <a:uLnTx/>
                <a:uFillTx/>
                <a:latin typeface="Arial" panose="020B0604020202020204" pitchFamily="34" charset="0"/>
                <a:cs typeface="Arial" panose="020B0604020202020204" pitchFamily="34" charset="0"/>
                <a:sym typeface="Helvetica Neue"/>
                <a:hlinkClick r:id="rId3"/>
              </a:rPr>
              <a:t>l’Urssaf service Titre emploi service entreprise </a:t>
            </a:r>
            <a:r>
              <a:rPr kumimoji="0" lang="fr-FR" sz="3200" b="0" i="0" u="none" strike="noStrike" kern="0" cap="none" spc="0" normalizeH="0" baseline="0" noProof="0">
                <a:ln>
                  <a:noFill/>
                </a:ln>
                <a:solidFill>
                  <a:srgbClr val="535353"/>
                </a:solidFill>
                <a:effectLst/>
                <a:uLnTx/>
                <a:uFillTx/>
                <a:latin typeface="Arial" panose="020B0604020202020204" pitchFamily="34" charset="0"/>
                <a:cs typeface="Arial" panose="020B0604020202020204" pitchFamily="34" charset="0"/>
                <a:sym typeface="Helvetica Neue"/>
              </a:rPr>
              <a:t>(Tese), un service 100 % en ligne du réseau des Urssaf</a:t>
            </a:r>
            <a:r>
              <a:rPr kumimoji="0" lang="fr-FR" sz="3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Helvetica Neue"/>
              </a:rPr>
              <a:t>.</a:t>
            </a:r>
          </a:p>
          <a:p>
            <a:pPr marL="0" marR="0" lvl="0" indent="0" algn="just" defTabSz="2438337" rtl="0" eaLnBrk="1" fontAlgn="auto" latinLnBrk="0" hangingPunct="0">
              <a:lnSpc>
                <a:spcPts val="4200"/>
              </a:lnSpc>
              <a:spcBef>
                <a:spcPts val="0"/>
              </a:spcBef>
              <a:spcAft>
                <a:spcPts val="0"/>
              </a:spcAft>
              <a:buClrTx/>
              <a:buSzTx/>
              <a:buFontTx/>
              <a:buNone/>
              <a:tabLst/>
              <a:defRPr/>
            </a:pPr>
            <a:r>
              <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 </a:t>
            </a:r>
          </a:p>
          <a:p>
            <a:pPr marL="457200" marR="0" lvl="0" indent="-457200" algn="just" defTabSz="2438337" rtl="0" eaLnBrk="1" fontAlgn="auto" latinLnBrk="0" hangingPunct="0">
              <a:lnSpc>
                <a:spcPts val="42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une seule déclaration pour la DPAE et le contrat de travail ; </a:t>
            </a:r>
          </a:p>
          <a:p>
            <a:pPr marL="457200" marR="0" lvl="0" indent="-457200" algn="just" defTabSz="2438337" rtl="0" eaLnBrk="1" fontAlgn="auto" latinLnBrk="0" hangingPunct="0">
              <a:lnSpc>
                <a:spcPts val="42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plus de bulletins de paie à réaliser : le service Tese s’en charge à partir des éléments de rémunération saisis ; </a:t>
            </a:r>
          </a:p>
          <a:p>
            <a:pPr marL="457200" marR="0" lvl="0" indent="-457200" algn="just" defTabSz="2438337" rtl="0" eaLnBrk="1" fontAlgn="auto" latinLnBrk="0" hangingPunct="0">
              <a:lnSpc>
                <a:spcPts val="4200"/>
              </a:lnSpc>
              <a:spcBef>
                <a:spcPts val="0"/>
              </a:spcBef>
              <a:spcAft>
                <a:spcPts val="0"/>
              </a:spcAft>
              <a:buClrTx/>
              <a:buSzTx/>
              <a:buFont typeface="Arial" panose="020B0604020202020204" pitchFamily="34" charset="0"/>
              <a:buChar char="•"/>
              <a:tabLst/>
              <a:defRPr/>
            </a:pPr>
            <a:r>
              <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un paiement auprès de votre Urssaf pour les cotisations de protection sociale obligatoire et pour l'impôt sur le revenu prélevé à la source (si le salarié est imposable).</a:t>
            </a:r>
          </a:p>
          <a:p>
            <a:pPr marL="457200" marR="0" lvl="0" indent="-457200" algn="just" defTabSz="2438337" rtl="0" eaLnBrk="1" fontAlgn="auto" latinLnBrk="0" hangingPunct="0">
              <a:lnSpc>
                <a:spcPts val="4200"/>
              </a:lnSpc>
              <a:spcBef>
                <a:spcPts val="0"/>
              </a:spcBef>
              <a:spcAft>
                <a:spcPts val="0"/>
              </a:spcAft>
              <a:buClrTx/>
              <a:buSzTx/>
              <a:buFont typeface="Arial" panose="020B0604020202020204" pitchFamily="34" charset="0"/>
              <a:buChar char="•"/>
              <a:tabLst/>
              <a:defRPr/>
            </a:pPr>
            <a:endPar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457200" marR="0" lvl="0" indent="-457200" algn="just" defTabSz="2438337" rtl="0" eaLnBrk="1" fontAlgn="auto" latinLnBrk="0" hangingPunct="0">
              <a:lnSpc>
                <a:spcPts val="4200"/>
              </a:lnSpc>
              <a:spcBef>
                <a:spcPts val="0"/>
              </a:spcBef>
              <a:spcAft>
                <a:spcPts val="0"/>
              </a:spcAft>
              <a:buClrTx/>
              <a:buSzTx/>
              <a:buFont typeface="Arial" panose="020B0604020202020204" pitchFamily="34" charset="0"/>
              <a:buChar char="•"/>
              <a:tabLst/>
              <a:defRPr/>
            </a:pPr>
            <a:endPar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ts val="4200"/>
              </a:lnSpc>
              <a:spcBef>
                <a:spcPts val="0"/>
              </a:spcBef>
              <a:spcAft>
                <a:spcPts val="0"/>
              </a:spcAft>
              <a:buClrTx/>
              <a:buSzTx/>
              <a:buFontTx/>
              <a:buNone/>
              <a:tabLst/>
              <a:defRPr/>
            </a:pPr>
            <a:r>
              <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La </a:t>
            </a:r>
            <a:r>
              <a:rPr kumimoji="0" lang="fr-FR" sz="3200" b="1"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DSN</a:t>
            </a:r>
            <a:r>
              <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 et certaines déclarations annuelles sont effectuées par votre service Tese</a:t>
            </a:r>
          </a:p>
          <a:p>
            <a:pPr marL="0" marR="0" lvl="0" indent="0" algn="just" defTabSz="2438337" rtl="0" eaLnBrk="1" fontAlgn="auto" latinLnBrk="0" hangingPunct="0">
              <a:lnSpc>
                <a:spcPts val="4200"/>
              </a:lnSpc>
              <a:spcBef>
                <a:spcPts val="0"/>
              </a:spcBef>
              <a:spcAft>
                <a:spcPts val="0"/>
              </a:spcAft>
              <a:buClrTx/>
              <a:buSzTx/>
              <a:buFontTx/>
              <a:buNone/>
              <a:tabLst/>
              <a:defRPr/>
            </a:pPr>
            <a:r>
              <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(attestation fiscale…). </a:t>
            </a:r>
          </a:p>
          <a:p>
            <a:pPr marL="0" marR="0" lvl="0" indent="0" algn="just" defTabSz="2438337" rtl="0" eaLnBrk="1" fontAlgn="auto" latinLnBrk="0" hangingPunct="0">
              <a:lnSpc>
                <a:spcPts val="4200"/>
              </a:lnSpc>
              <a:spcBef>
                <a:spcPts val="0"/>
              </a:spcBef>
              <a:spcAft>
                <a:spcPts val="0"/>
              </a:spcAft>
              <a:buClrTx/>
              <a:buSzTx/>
              <a:buFontTx/>
              <a:buNone/>
              <a:tabLst/>
              <a:defRPr/>
            </a:pPr>
            <a:endPar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ts val="4200"/>
              </a:lnSpc>
              <a:spcBef>
                <a:spcPts val="0"/>
              </a:spcBef>
              <a:spcAft>
                <a:spcPts val="0"/>
              </a:spcAft>
              <a:buClrTx/>
              <a:buSzTx/>
              <a:buFontTx/>
              <a:buNone/>
              <a:tabLst/>
              <a:defRPr/>
            </a:pPr>
            <a:endPar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ts val="4200"/>
              </a:lnSpc>
              <a:spcBef>
                <a:spcPts val="0"/>
              </a:spcBef>
              <a:spcAft>
                <a:spcPts val="0"/>
              </a:spcAft>
              <a:buClrTx/>
              <a:buSzTx/>
              <a:buFontTx/>
              <a:buNone/>
              <a:tabLst/>
              <a:defRPr/>
            </a:pPr>
            <a:r>
              <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A noter : certaines situations ne sont pas gérées par </a:t>
            </a:r>
            <a:r>
              <a:rPr kumimoji="0" lang="fr-FR" sz="3200" b="1"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hlinkClick r:id="rId4"/>
              </a:rPr>
              <a:t>l’Urssaf service Tese</a:t>
            </a:r>
            <a:endPar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5E5E5E"/>
              </a:solidFill>
              <a:effectLst/>
              <a:uLnTx/>
              <a:uFillTx/>
              <a:latin typeface="Helvetica Neue"/>
              <a:ea typeface="+mj-ea"/>
              <a:cs typeface="+mj-cs"/>
              <a:sym typeface="Helvetica Neue"/>
            </a:endParaRPr>
          </a:p>
        </p:txBody>
      </p:sp>
    </p:spTree>
    <p:extLst>
      <p:ext uri="{BB962C8B-B14F-4D97-AF65-F5344CB8AC3E}">
        <p14:creationId xmlns:p14="http://schemas.microsoft.com/office/powerpoint/2010/main" val="220749866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D78B2"/>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880FF64-8753-4AB9-B9E3-7BA98403228F}"/>
              </a:ext>
            </a:extLst>
          </p:cNvPr>
          <p:cNvSpPr>
            <a:spLocks noGrp="1"/>
          </p:cNvSpPr>
          <p:nvPr>
            <p:ph type="title"/>
          </p:nvPr>
        </p:nvSpPr>
        <p:spPr>
          <a:xfrm>
            <a:off x="4762496" y="5122124"/>
            <a:ext cx="12123423" cy="3471752"/>
          </a:xfrm>
        </p:spPr>
        <p:txBody>
          <a:bodyPr/>
          <a:lstStyle/>
          <a:p>
            <a:r>
              <a:rPr lang="fr-FR" dirty="0"/>
              <a:t>Mobilité internationale</a:t>
            </a:r>
          </a:p>
        </p:txBody>
      </p:sp>
      <p:sp>
        <p:nvSpPr>
          <p:cNvPr id="7" name="Espace réservé du texte 6">
            <a:extLst>
              <a:ext uri="{FF2B5EF4-FFF2-40B4-BE49-F238E27FC236}">
                <a16:creationId xmlns:a16="http://schemas.microsoft.com/office/drawing/2014/main" id="{59027258-397D-4D7E-B0A8-B17E7A6066A8}"/>
              </a:ext>
            </a:extLst>
          </p:cNvPr>
          <p:cNvSpPr>
            <a:spLocks noGrp="1"/>
          </p:cNvSpPr>
          <p:nvPr>
            <p:ph type="body" sz="quarter" idx="21"/>
          </p:nvPr>
        </p:nvSpPr>
        <p:spPr/>
        <p:txBody>
          <a:bodyPr>
            <a:normAutofit/>
          </a:bodyPr>
          <a:lstStyle/>
          <a:p>
            <a:r>
              <a:rPr lang="fr-FR" dirty="0"/>
              <a:t>9</a:t>
            </a:r>
          </a:p>
        </p:txBody>
      </p:sp>
      <p:sp>
        <p:nvSpPr>
          <p:cNvPr id="5" name="Espace réservé du numéro de diapositive 4">
            <a:extLst>
              <a:ext uri="{FF2B5EF4-FFF2-40B4-BE49-F238E27FC236}">
                <a16:creationId xmlns:a16="http://schemas.microsoft.com/office/drawing/2014/main" id="{7605111A-CB71-45AA-9A48-DDE5C96321C9}"/>
              </a:ext>
            </a:extLst>
          </p:cNvPr>
          <p:cNvSpPr>
            <a:spLocks noGrp="1"/>
          </p:cNvSpPr>
          <p:nvPr>
            <p:ph type="sldNum" sz="quarter" idx="2"/>
          </p:nvPr>
        </p:nvSpPr>
        <p:spPr>
          <a:xfrm>
            <a:off x="23708649" y="12784816"/>
            <a:ext cx="359073" cy="405239"/>
          </a:xfrm>
        </p:spPr>
        <p:txBody>
          <a:bodyPr/>
          <a:lstStyle/>
          <a:p>
            <a:pPr>
              <a:defRPr/>
            </a:pPr>
            <a:fld id="{86CB4B4D-7CA3-9044-876B-883B54F8677D}" type="slidenum">
              <a:rPr lang="fr-FR"/>
              <a:pPr>
                <a:defRPr/>
              </a:pPr>
              <a:t>49</a:t>
            </a:fld>
            <a:endParaRPr lang="fr-FR"/>
          </a:p>
        </p:txBody>
      </p:sp>
    </p:spTree>
    <p:extLst>
      <p:ext uri="{BB962C8B-B14F-4D97-AF65-F5344CB8AC3E}">
        <p14:creationId xmlns:p14="http://schemas.microsoft.com/office/powerpoint/2010/main" val="28735068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743396" y="2191200"/>
            <a:ext cx="6457950" cy="1073150"/>
          </a:xfrm>
        </p:spPr>
        <p:txBody>
          <a:bodyPr>
            <a:normAutofit/>
          </a:bodyPr>
          <a:lstStyle/>
          <a:p>
            <a:r>
              <a:rPr lang="fr-FR" altLang="fr-FR" sz="4800" spc="0">
                <a:solidFill>
                  <a:srgbClr val="0070C0"/>
                </a:solidFill>
                <a:latin typeface="Arial" panose="020B0604020202020204" pitchFamily="34" charset="0"/>
                <a:ea typeface="+mj-ea"/>
                <a:cs typeface="Arial" panose="020B0604020202020204" pitchFamily="34" charset="0"/>
                <a:sym typeface="Helvetica Neue"/>
              </a:rPr>
              <a:t>Vos interlocuteurs</a:t>
            </a:r>
          </a:p>
        </p:txBody>
      </p:sp>
      <p:sp>
        <p:nvSpPr>
          <p:cNvPr id="31" name="Espace réservé du numéro de diapositive 30">
            <a:extLst>
              <a:ext uri="{FF2B5EF4-FFF2-40B4-BE49-F238E27FC236}">
                <a16:creationId xmlns:a16="http://schemas.microsoft.com/office/drawing/2014/main" id="{06CD5560-8026-4E0A-9CD6-868D5B098D8B}"/>
              </a:ext>
            </a:extLst>
          </p:cNvPr>
          <p:cNvSpPr>
            <a:spLocks noGrp="1"/>
          </p:cNvSpPr>
          <p:nvPr>
            <p:ph type="sldNum" sz="quarter" idx="2"/>
          </p:nvPr>
        </p:nvSpPr>
        <p:spPr>
          <a:xfrm>
            <a:off x="47417298" y="25974871"/>
            <a:ext cx="230832" cy="405239"/>
          </a:xfrm>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lang="fr-FR"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5</a:t>
            </a:fld>
            <a:endParaRPr kumimoji="0" lang="fr-FR" sz="1800" b="0" i="0" u="none" strike="noStrike" kern="0" cap="none" spc="0" normalizeH="0" baseline="0" noProof="0">
              <a:ln>
                <a:noFill/>
              </a:ln>
              <a:solidFill>
                <a:srgbClr val="FFFFFF"/>
              </a:solidFill>
              <a:effectLst/>
              <a:uLnTx/>
              <a:uFillTx/>
              <a:latin typeface="Arial"/>
              <a:cs typeface="Arial"/>
              <a:sym typeface="Arial"/>
            </a:endParaRPr>
          </a:p>
        </p:txBody>
      </p:sp>
      <p:grpSp>
        <p:nvGrpSpPr>
          <p:cNvPr id="6" name="Groupe 5">
            <a:extLst>
              <a:ext uri="{FF2B5EF4-FFF2-40B4-BE49-F238E27FC236}">
                <a16:creationId xmlns:a16="http://schemas.microsoft.com/office/drawing/2014/main" id="{ABF89604-7D9B-48BA-B600-06210571FB0A}"/>
              </a:ext>
            </a:extLst>
          </p:cNvPr>
          <p:cNvGrpSpPr/>
          <p:nvPr/>
        </p:nvGrpSpPr>
        <p:grpSpPr>
          <a:xfrm>
            <a:off x="2281326" y="5265373"/>
            <a:ext cx="14796034" cy="5063796"/>
            <a:chOff x="2281326" y="5265373"/>
            <a:chExt cx="14796034" cy="5063796"/>
          </a:xfrm>
        </p:grpSpPr>
        <p:pic>
          <p:nvPicPr>
            <p:cNvPr id="1026" name="Picture 2" descr="31763 - SSI Signature 2020_v4"/>
            <p:cNvPicPr>
              <a:picLocks noChangeAspect="1" noChangeArrowheads="1"/>
            </p:cNvPicPr>
            <p:nvPr/>
          </p:nvPicPr>
          <p:blipFill rotWithShape="1">
            <a:blip r:embed="rId3">
              <a:extLst>
                <a:ext uri="{28A0092B-C50C-407E-A947-70E740481C1C}">
                  <a14:useLocalDpi xmlns:a14="http://schemas.microsoft.com/office/drawing/2010/main" val="0"/>
                </a:ext>
              </a:extLst>
            </a:blip>
            <a:srcRect t="19653" b="14561"/>
            <a:stretch/>
          </p:blipFill>
          <p:spPr bwMode="auto">
            <a:xfrm>
              <a:off x="2438986" y="5265373"/>
              <a:ext cx="14571334" cy="457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FE922DEB-513A-411B-8920-B26913F6C6CC}"/>
                </a:ext>
              </a:extLst>
            </p:cNvPr>
            <p:cNvSpPr txBox="1"/>
            <p:nvPr/>
          </p:nvSpPr>
          <p:spPr>
            <a:xfrm>
              <a:off x="12817882" y="8660517"/>
              <a:ext cx="3525426" cy="584776"/>
            </a:xfrm>
            <a:prstGeom prst="rect">
              <a:avLst/>
            </a:prstGeom>
            <a:solidFill>
              <a:srgbClr val="FFE26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70C0"/>
                  </a:solidFill>
                  <a:effectLst/>
                  <a:uLnTx/>
                  <a:uFillTx/>
                  <a:latin typeface="Arial Narrow" panose="020B0506020202030204" pitchFamily="34" charset="0"/>
                  <a:cs typeface="Helvetica"/>
                  <a:sym typeface="Helvetica Neue"/>
                </a:rPr>
                <a:t>lacipav.fr</a:t>
              </a:r>
            </a:p>
          </p:txBody>
        </p:sp>
        <p:sp>
          <p:nvSpPr>
            <p:cNvPr id="10" name="Rectangle 9">
              <a:extLst>
                <a:ext uri="{FF2B5EF4-FFF2-40B4-BE49-F238E27FC236}">
                  <a16:creationId xmlns:a16="http://schemas.microsoft.com/office/drawing/2014/main" id="{44DEB07C-F1CC-4716-8C6C-47D115AD93BE}"/>
                </a:ext>
              </a:extLst>
            </p:cNvPr>
            <p:cNvSpPr/>
            <p:nvPr/>
          </p:nvSpPr>
          <p:spPr>
            <a:xfrm>
              <a:off x="12817882" y="6700179"/>
              <a:ext cx="338328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pic>
          <p:nvPicPr>
            <p:cNvPr id="9" name="Image 8">
              <a:extLst>
                <a:ext uri="{FF2B5EF4-FFF2-40B4-BE49-F238E27FC236}">
                  <a16:creationId xmlns:a16="http://schemas.microsoft.com/office/drawing/2014/main" id="{F7FCC989-47D7-461E-8D83-517AEB57EB29}"/>
                </a:ext>
              </a:extLst>
            </p:cNvPr>
            <p:cNvPicPr>
              <a:picLocks noChangeAspect="1"/>
            </p:cNvPicPr>
            <p:nvPr/>
          </p:nvPicPr>
          <p:blipFill>
            <a:blip r:embed="rId4"/>
            <a:stretch>
              <a:fillRect/>
            </a:stretch>
          </p:blipFill>
          <p:spPr>
            <a:xfrm>
              <a:off x="12817882" y="7098115"/>
              <a:ext cx="3525426" cy="968586"/>
            </a:xfrm>
            <a:prstGeom prst="rect">
              <a:avLst/>
            </a:prstGeom>
          </p:spPr>
        </p:pic>
        <p:sp>
          <p:nvSpPr>
            <p:cNvPr id="14" name="Rectangle 13">
              <a:extLst>
                <a:ext uri="{FF2B5EF4-FFF2-40B4-BE49-F238E27FC236}">
                  <a16:creationId xmlns:a16="http://schemas.microsoft.com/office/drawing/2014/main" id="{72FA96D0-5FA5-4DB9-8AF3-B3FFD4B0C05F}"/>
                </a:ext>
              </a:extLst>
            </p:cNvPr>
            <p:cNvSpPr/>
            <p:nvPr/>
          </p:nvSpPr>
          <p:spPr>
            <a:xfrm>
              <a:off x="2281326" y="6244361"/>
              <a:ext cx="14796034" cy="39291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13" name="ZoneTexte 12">
              <a:extLst>
                <a:ext uri="{FF2B5EF4-FFF2-40B4-BE49-F238E27FC236}">
                  <a16:creationId xmlns:a16="http://schemas.microsoft.com/office/drawing/2014/main" id="{BABF5262-0DDA-4D38-8F06-5F8B1F1A0E93}"/>
                </a:ext>
              </a:extLst>
            </p:cNvPr>
            <p:cNvSpPr txBox="1"/>
            <p:nvPr/>
          </p:nvSpPr>
          <p:spPr>
            <a:xfrm>
              <a:off x="2689504" y="6119363"/>
              <a:ext cx="4543200" cy="584776"/>
            </a:xfrm>
            <a:prstGeom prst="rect">
              <a:avLst/>
            </a:prstGeom>
            <a:solidFill>
              <a:srgbClr val="95BF3A"/>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A2FF">
                      <a:lumMod val="75000"/>
                    </a:srgbClr>
                  </a:solidFill>
                  <a:effectLst/>
                  <a:uLnTx/>
                  <a:uFillTx/>
                  <a:latin typeface="Arial Narrow" panose="020B0506020202030204" pitchFamily="34" charset="0"/>
                  <a:cs typeface="Helvetica"/>
                  <a:sym typeface="Helvetica Neue"/>
                </a:rPr>
                <a:t>Hors retraite</a:t>
              </a:r>
            </a:p>
          </p:txBody>
        </p:sp>
        <p:pic>
          <p:nvPicPr>
            <p:cNvPr id="7" name="Image 6">
              <a:extLst>
                <a:ext uri="{FF2B5EF4-FFF2-40B4-BE49-F238E27FC236}">
                  <a16:creationId xmlns:a16="http://schemas.microsoft.com/office/drawing/2014/main" id="{95812F68-6482-4953-8860-A9DE301BAF9D}"/>
                </a:ext>
              </a:extLst>
            </p:cNvPr>
            <p:cNvPicPr>
              <a:picLocks noChangeAspect="1"/>
            </p:cNvPicPr>
            <p:nvPr/>
          </p:nvPicPr>
          <p:blipFill>
            <a:blip r:embed="rId5"/>
            <a:stretch>
              <a:fillRect/>
            </a:stretch>
          </p:blipFill>
          <p:spPr>
            <a:xfrm>
              <a:off x="2449150" y="6921467"/>
              <a:ext cx="14576016" cy="3407702"/>
            </a:xfrm>
            <a:prstGeom prst="rect">
              <a:avLst/>
            </a:prstGeom>
          </p:spPr>
        </p:pic>
        <p:sp>
          <p:nvSpPr>
            <p:cNvPr id="20" name="Rectangle 19">
              <a:extLst>
                <a:ext uri="{FF2B5EF4-FFF2-40B4-BE49-F238E27FC236}">
                  <a16:creationId xmlns:a16="http://schemas.microsoft.com/office/drawing/2014/main" id="{5AC0B080-CFA9-4861-BC51-249D75FD7237}"/>
                </a:ext>
              </a:extLst>
            </p:cNvPr>
            <p:cNvSpPr/>
            <p:nvPr/>
          </p:nvSpPr>
          <p:spPr>
            <a:xfrm>
              <a:off x="12286720" y="8942765"/>
              <a:ext cx="4472506" cy="483952"/>
            </a:xfrm>
            <a:prstGeom prst="rect">
              <a:avLst/>
            </a:prstGeom>
            <a:solidFill>
              <a:srgbClr val="FFE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28" name="Rectangle 27">
              <a:extLst>
                <a:ext uri="{FF2B5EF4-FFF2-40B4-BE49-F238E27FC236}">
                  <a16:creationId xmlns:a16="http://schemas.microsoft.com/office/drawing/2014/main" id="{23CEF28E-F556-402C-889E-DD840E77CD59}"/>
                </a:ext>
              </a:extLst>
            </p:cNvPr>
            <p:cNvSpPr/>
            <p:nvPr/>
          </p:nvSpPr>
          <p:spPr>
            <a:xfrm>
              <a:off x="3328594" y="7567429"/>
              <a:ext cx="3265714" cy="12830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pic>
          <p:nvPicPr>
            <p:cNvPr id="30" name="Image" descr="Image">
              <a:extLst>
                <a:ext uri="{FF2B5EF4-FFF2-40B4-BE49-F238E27FC236}">
                  <a16:creationId xmlns:a16="http://schemas.microsoft.com/office/drawing/2014/main" id="{8B1CF807-AB73-4CDE-B750-3DCB05705E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06382" y="7833685"/>
              <a:ext cx="3109444" cy="584162"/>
            </a:xfrm>
            <a:prstGeom prst="rect">
              <a:avLst/>
            </a:prstGeom>
            <a:ln w="12700">
              <a:miter lim="400000"/>
            </a:ln>
          </p:spPr>
        </p:pic>
        <p:pic>
          <p:nvPicPr>
            <p:cNvPr id="32" name="Image 31">
              <a:extLst>
                <a:ext uri="{FF2B5EF4-FFF2-40B4-BE49-F238E27FC236}">
                  <a16:creationId xmlns:a16="http://schemas.microsoft.com/office/drawing/2014/main" id="{88A71AA1-8772-4031-90C7-2D0CA2E684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3581" y="7333692"/>
              <a:ext cx="3539727" cy="1568233"/>
            </a:xfrm>
            <a:prstGeom prst="rect">
              <a:avLst/>
            </a:prstGeom>
          </p:spPr>
        </p:pic>
        <p:sp>
          <p:nvSpPr>
            <p:cNvPr id="33" name="ZoneTexte 32">
              <a:extLst>
                <a:ext uri="{FF2B5EF4-FFF2-40B4-BE49-F238E27FC236}">
                  <a16:creationId xmlns:a16="http://schemas.microsoft.com/office/drawing/2014/main" id="{E679B093-6EDE-430E-B81E-3F6F6861C0C3}"/>
                </a:ext>
              </a:extLst>
            </p:cNvPr>
            <p:cNvSpPr txBox="1"/>
            <p:nvPr/>
          </p:nvSpPr>
          <p:spPr>
            <a:xfrm>
              <a:off x="12286720" y="9228546"/>
              <a:ext cx="4484262" cy="830998"/>
            </a:xfrm>
            <a:prstGeom prst="rect">
              <a:avLst/>
            </a:prstGeom>
            <a:solidFill>
              <a:srgbClr val="FFE251"/>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srgbClr val="00A2FF">
                      <a:lumMod val="75000"/>
                    </a:srgbClr>
                  </a:solidFill>
                  <a:effectLst/>
                  <a:uLnTx/>
                  <a:uFillTx/>
                  <a:latin typeface="Arial Narrow" panose="020B0506020202030204" pitchFamily="34" charset="0"/>
                  <a:cs typeface="Helvetica"/>
                  <a:sym typeface="Helvetica Neue"/>
                  <a:hlinkClick r:id="rId8"/>
                </a:rPr>
                <a:t>carpimko.fr</a:t>
              </a:r>
              <a:endParaRPr kumimoji="0" lang="fr-FR" sz="1600" b="1" i="0" u="none" strike="noStrike" kern="1200" cap="none" spc="0" normalizeH="0" baseline="0" noProof="0">
                <a:ln>
                  <a:noFill/>
                </a:ln>
                <a:solidFill>
                  <a:srgbClr val="00A2FF">
                    <a:lumMod val="75000"/>
                  </a:srgbClr>
                </a:solidFill>
                <a:effectLst/>
                <a:uLnTx/>
                <a:uFillTx/>
                <a:latin typeface="Arial Narrow" panose="020B0506020202030204" pitchFamily="34" charset="0"/>
                <a:cs typeface="Helvetica"/>
                <a:sym typeface="Helvetica Neue"/>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00A2FF">
                    <a:lumMod val="75000"/>
                  </a:srgbClr>
                </a:solidFill>
                <a:effectLst/>
                <a:uLnTx/>
                <a:uFillTx/>
                <a:latin typeface="Arial Narrow" panose="020B0506020202030204" pitchFamily="34" charset="0"/>
                <a:cs typeface="Helvetica"/>
                <a:sym typeface="Helvetica Neue"/>
              </a:endParaRPr>
            </a:p>
          </p:txBody>
        </p:sp>
        <p:sp>
          <p:nvSpPr>
            <p:cNvPr id="5" name="Rectangle 4">
              <a:extLst>
                <a:ext uri="{FF2B5EF4-FFF2-40B4-BE49-F238E27FC236}">
                  <a16:creationId xmlns:a16="http://schemas.microsoft.com/office/drawing/2014/main" id="{D3547847-BBDD-48D8-B091-D6D58F4E0D33}"/>
                </a:ext>
              </a:extLst>
            </p:cNvPr>
            <p:cNvSpPr/>
            <p:nvPr/>
          </p:nvSpPr>
          <p:spPr>
            <a:xfrm>
              <a:off x="2842981" y="9131661"/>
              <a:ext cx="4285093" cy="917542"/>
            </a:xfrm>
            <a:prstGeom prst="rect">
              <a:avLst/>
            </a:prstGeom>
            <a:solidFill>
              <a:srgbClr val="95BF3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5E5E5E"/>
                </a:solidFill>
                <a:effectLst/>
                <a:uLnTx/>
                <a:uFillTx/>
                <a:latin typeface="Helvetica Neue"/>
                <a:ea typeface="+mj-ea"/>
                <a:cs typeface="+mj-cs"/>
                <a:sym typeface="Helvetica Neue"/>
              </a:endParaRPr>
            </a:p>
          </p:txBody>
        </p:sp>
        <p:sp>
          <p:nvSpPr>
            <p:cNvPr id="16" name="ZoneTexte 15">
              <a:extLst>
                <a:ext uri="{FF2B5EF4-FFF2-40B4-BE49-F238E27FC236}">
                  <a16:creationId xmlns:a16="http://schemas.microsoft.com/office/drawing/2014/main" id="{451DA9B9-5583-433A-8F15-2F7ECE19B4E4}"/>
                </a:ext>
              </a:extLst>
            </p:cNvPr>
            <p:cNvSpPr txBox="1"/>
            <p:nvPr/>
          </p:nvSpPr>
          <p:spPr>
            <a:xfrm>
              <a:off x="2743396" y="9298044"/>
              <a:ext cx="4484262" cy="584776"/>
            </a:xfrm>
            <a:prstGeom prst="rect">
              <a:avLst/>
            </a:prstGeom>
            <a:solidFill>
              <a:srgbClr val="95BF3A"/>
            </a:solidFill>
          </p:spPr>
          <p:txBody>
            <a:bodyPr wrap="square" rtlCol="0">
              <a:spAutoFit/>
            </a:bodyPr>
            <a:lstStyle/>
            <a:p>
              <a:r>
                <a:rPr lang="fr-FR" sz="3200" b="1" u="sng" dirty="0">
                  <a:latin typeface="Arial" panose="020B0604020202020204" pitchFamily="34" charset="0"/>
                  <a:cs typeface="Arial" panose="020B0604020202020204" pitchFamily="34" charset="0"/>
                  <a:hlinkClick r:id="rId9"/>
                </a:rPr>
                <a:t>urssaf.fr</a:t>
              </a:r>
              <a:endParaRPr lang="fr-FR" sz="3200" dirty="0">
                <a:latin typeface="Arial" panose="020B0604020202020204" pitchFamily="34" charset="0"/>
                <a:cs typeface="Arial" panose="020B0604020202020204" pitchFamily="34" charset="0"/>
              </a:endParaRPr>
            </a:p>
          </p:txBody>
        </p:sp>
      </p:grpSp>
      <p:pic>
        <p:nvPicPr>
          <p:cNvPr id="11" name="Image 10">
            <a:extLst>
              <a:ext uri="{FF2B5EF4-FFF2-40B4-BE49-F238E27FC236}">
                <a16:creationId xmlns:a16="http://schemas.microsoft.com/office/drawing/2014/main" id="{8AC2F092-B6B7-4F2C-B1F1-EA582167E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00000" y="7293869"/>
            <a:ext cx="3643308" cy="1989798"/>
          </a:xfrm>
          <a:prstGeom prst="rect">
            <a:avLst/>
          </a:prstGeom>
        </p:spPr>
      </p:pic>
      <p:sp>
        <p:nvSpPr>
          <p:cNvPr id="21" name="ZoneTexte 20">
            <a:extLst>
              <a:ext uri="{FF2B5EF4-FFF2-40B4-BE49-F238E27FC236}">
                <a16:creationId xmlns:a16="http://schemas.microsoft.com/office/drawing/2014/main" id="{3CD48522-37EB-4CE3-A048-DC5F052DD856}"/>
              </a:ext>
            </a:extLst>
          </p:cNvPr>
          <p:cNvSpPr txBox="1"/>
          <p:nvPr/>
        </p:nvSpPr>
        <p:spPr>
          <a:xfrm>
            <a:off x="7495027" y="9251251"/>
            <a:ext cx="4484262" cy="584776"/>
          </a:xfrm>
          <a:prstGeom prst="rect">
            <a:avLst/>
          </a:prstGeom>
          <a:solidFill>
            <a:srgbClr val="A1D9F3"/>
          </a:solidFill>
        </p:spPr>
        <p:txBody>
          <a:bodyPr wrap="square" lIns="91440" tIns="45720" rIns="91440" bIns="45720" rtlCol="0" anchor="t">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srgbClr val="00A2FF"/>
                </a:solidFill>
                <a:effectLst/>
                <a:uLnTx/>
                <a:uFillTx/>
                <a:latin typeface="Arial Narrow"/>
                <a:cs typeface="Helvetica"/>
                <a:sym typeface="Helvetica Neue"/>
                <a:hlinkClick r:id="rId11"/>
              </a:rPr>
              <a:t>ameli.fr</a:t>
            </a:r>
            <a:endParaRPr kumimoji="0" lang="fr-FR" sz="1600" b="1" i="0" u="none" strike="noStrike" kern="1200" cap="none" spc="0" normalizeH="0" baseline="0" noProof="0">
              <a:ln>
                <a:noFill/>
              </a:ln>
              <a:solidFill>
                <a:srgbClr val="00A2FF"/>
              </a:solidFill>
              <a:effectLst/>
              <a:uLnTx/>
              <a:uFillTx/>
              <a:latin typeface="Arial Narrow"/>
              <a:cs typeface="Helvetica"/>
              <a:sym typeface="Helvetica Neue"/>
              <a:hlinkClick r:id="rId11"/>
            </a:endParaRPr>
          </a:p>
        </p:txBody>
      </p:sp>
    </p:spTree>
    <p:extLst>
      <p:ext uri="{BB962C8B-B14F-4D97-AF65-F5344CB8AC3E}">
        <p14:creationId xmlns:p14="http://schemas.microsoft.com/office/powerpoint/2010/main" val="350524646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2F962BB-CC14-4E4D-8833-621257F61C70}"/>
              </a:ext>
            </a:extLst>
          </p:cNvPr>
          <p:cNvSpPr>
            <a:spLocks noGrp="1"/>
          </p:cNvSpPr>
          <p:nvPr>
            <p:ph type="title" idx="4294967295"/>
          </p:nvPr>
        </p:nvSpPr>
        <p:spPr>
          <a:xfrm>
            <a:off x="897225" y="2187675"/>
            <a:ext cx="19507202" cy="930276"/>
          </a:xfrm>
        </p:spPr>
        <p:txBody>
          <a:bodyPr>
            <a:normAutofit/>
          </a:bodyPr>
          <a:lstStyle/>
          <a:p>
            <a:r>
              <a:rPr lang="fr-FR" dirty="0"/>
              <a:t>Mobilité internationale</a:t>
            </a:r>
          </a:p>
        </p:txBody>
      </p:sp>
      <p:sp>
        <p:nvSpPr>
          <p:cNvPr id="2" name="Espace réservé du numéro de diapositive 1">
            <a:extLst>
              <a:ext uri="{FF2B5EF4-FFF2-40B4-BE49-F238E27FC236}">
                <a16:creationId xmlns:a16="http://schemas.microsoft.com/office/drawing/2014/main" id="{BCA0B765-6989-4421-AB19-F32FCF2A07AB}"/>
              </a:ext>
            </a:extLst>
          </p:cNvPr>
          <p:cNvSpPr>
            <a:spLocks noGrp="1"/>
          </p:cNvSpPr>
          <p:nvPr>
            <p:ph type="sldNum" sz="quarter" idx="2"/>
          </p:nvPr>
        </p:nvSpPr>
        <p:spPr>
          <a:xfrm>
            <a:off x="23708649" y="12784816"/>
            <a:ext cx="359073" cy="405239"/>
          </a:xfrm>
        </p:spPr>
        <p:txBody>
          <a:bodyPr/>
          <a:lstStyle/>
          <a:p>
            <a:pPr hangingPunct="0"/>
            <a:fld id="{86CB4B4D-7CA3-9044-876B-883B54F8677D}" type="slidenum">
              <a:rPr lang="fr-FR" kern="0" smtClean="0"/>
              <a:pPr hangingPunct="0"/>
              <a:t>50</a:t>
            </a:fld>
            <a:endParaRPr lang="fr-FR" kern="0" dirty="0"/>
          </a:p>
        </p:txBody>
      </p:sp>
      <p:sp>
        <p:nvSpPr>
          <p:cNvPr id="4" name="Titre 1">
            <a:extLst>
              <a:ext uri="{FF2B5EF4-FFF2-40B4-BE49-F238E27FC236}">
                <a16:creationId xmlns:a16="http://schemas.microsoft.com/office/drawing/2014/main" id="{CC8F6707-5261-BAC0-6A0F-83B3FFA825EC}"/>
              </a:ext>
            </a:extLst>
          </p:cNvPr>
          <p:cNvSpPr txBox="1">
            <a:spLocks/>
          </p:cNvSpPr>
          <p:nvPr/>
        </p:nvSpPr>
        <p:spPr>
          <a:xfrm>
            <a:off x="682558" y="3498648"/>
            <a:ext cx="18705730" cy="7290050"/>
          </a:xfrm>
          <a:prstGeom prst="rect">
            <a:avLst/>
          </a:prstGeom>
        </p:spPr>
        <p:txBody>
          <a:bodyPr lIns="91440" tIns="45720" rIns="91440" bIns="45720" anchor="t">
            <a:noAutofit/>
          </a:bodyPr>
          <a:lstStyle>
            <a:lvl1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1pPr>
            <a:lvl2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2pPr>
            <a:lvl3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3pPr>
            <a:lvl4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4pPr>
            <a:lvl5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5pPr>
            <a:lvl6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6pPr>
            <a:lvl7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7pPr>
            <a:lvl8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8pPr>
            <a:lvl9pPr marL="0" marR="0" indent="0" algn="l" defTabSz="1219169" rtl="0" latinLnBrk="0">
              <a:lnSpc>
                <a:spcPct val="80000"/>
              </a:lnSpc>
              <a:spcBef>
                <a:spcPts val="0"/>
              </a:spcBef>
              <a:spcAft>
                <a:spcPts val="0"/>
              </a:spcAft>
              <a:buClrTx/>
              <a:buSzTx/>
              <a:buFontTx/>
              <a:buNone/>
              <a:tabLst/>
              <a:defRPr sz="3000" b="1" i="0" u="none" strike="noStrike" cap="none" spc="-60" baseline="0">
                <a:solidFill>
                  <a:srgbClr val="306EC7"/>
                </a:solidFill>
                <a:uFillTx/>
                <a:latin typeface="Arial"/>
                <a:ea typeface="Arial"/>
                <a:cs typeface="Arial"/>
                <a:sym typeface="Arial"/>
              </a:defRPr>
            </a:lvl9pPr>
          </a:lstStyle>
          <a:p>
            <a:pPr>
              <a:lnSpc>
                <a:spcPct val="110000"/>
              </a:lnSpc>
            </a:pPr>
            <a:r>
              <a:rPr lang="fr-FR" sz="3600" b="0" dirty="0">
                <a:solidFill>
                  <a:schemeClr val="tx1"/>
                </a:solidFill>
                <a:ea typeface="MS PGothic"/>
              </a:rPr>
              <a:t>Le service Urssaf mobilité internationale concerne les auto-entrepreneurs, travailleurs indépendants, praticiens et auxiliaires médicaux, artistes-auteurs, salariés, employeurs dont les adhérents au Tese ou au CEA, intermittents du spectacle, demandeurs d’emploi / étudiants / pensionnés.</a:t>
            </a:r>
            <a:br>
              <a:rPr lang="fr-FR" sz="3600" b="0" dirty="0">
                <a:latin typeface="Arial" panose="020B0604020202020204" pitchFamily="34" charset="0"/>
                <a:ea typeface="MS PGothic" panose="020B0600070205080204" pitchFamily="34" charset="-128"/>
                <a:cs typeface="Arial" panose="020B0604020202020204" pitchFamily="34" charset="0"/>
              </a:rPr>
            </a:br>
            <a:br>
              <a:rPr lang="fr-FR" sz="3600" b="0" dirty="0">
                <a:latin typeface="Arial" panose="020B0604020202020204" pitchFamily="34" charset="0"/>
                <a:ea typeface="MS PGothic" panose="020B0600070205080204" pitchFamily="34" charset="-128"/>
                <a:cs typeface="Arial" panose="020B0604020202020204" pitchFamily="34" charset="0"/>
              </a:rPr>
            </a:br>
            <a:r>
              <a:rPr lang="fr-FR" sz="3600" b="0" dirty="0">
                <a:solidFill>
                  <a:schemeClr val="tx1"/>
                </a:solidFill>
                <a:ea typeface="MS PGothic"/>
              </a:rPr>
              <a:t>Deux situations : </a:t>
            </a:r>
            <a:br>
              <a:rPr lang="fr-FR" sz="3600" b="0" dirty="0">
                <a:latin typeface="Arial" panose="020B0604020202020204" pitchFamily="34" charset="0"/>
                <a:ea typeface="MS PGothic" panose="020B0600070205080204" pitchFamily="34" charset="-128"/>
                <a:cs typeface="Arial" panose="020B0604020202020204" pitchFamily="34" charset="0"/>
              </a:rPr>
            </a:br>
            <a:r>
              <a:rPr lang="fr-FR" sz="3600" b="0" dirty="0">
                <a:solidFill>
                  <a:schemeClr val="tx1"/>
                </a:solidFill>
                <a:ea typeface="MS PGothic"/>
              </a:rPr>
              <a:t>- détachement, pour un exercice temporaire de l’activité habituelle à l’étranger ;</a:t>
            </a:r>
            <a:br>
              <a:rPr lang="fr-FR" sz="3600" b="0" dirty="0">
                <a:latin typeface="Arial" panose="020B0604020202020204" pitchFamily="34" charset="0"/>
                <a:ea typeface="MS PGothic" panose="020B0600070205080204" pitchFamily="34" charset="-128"/>
                <a:cs typeface="Arial" panose="020B0604020202020204" pitchFamily="34" charset="0"/>
              </a:rPr>
            </a:br>
            <a:r>
              <a:rPr lang="fr-FR" sz="3600" b="0" dirty="0">
                <a:solidFill>
                  <a:schemeClr val="tx1"/>
                </a:solidFill>
                <a:ea typeface="MS PGothic"/>
              </a:rPr>
              <a:t>- pluriactivité, pour un exercice habituel de façon alternée ou simultanée </a:t>
            </a:r>
            <a:br>
              <a:rPr lang="fr-FR" sz="3600" b="0" dirty="0">
                <a:latin typeface="Arial" panose="020B0604020202020204" pitchFamily="34" charset="0"/>
                <a:ea typeface="MS PGothic" panose="020B0600070205080204" pitchFamily="34" charset="-128"/>
                <a:cs typeface="Arial" panose="020B0604020202020204" pitchFamily="34" charset="0"/>
              </a:rPr>
            </a:br>
            <a:r>
              <a:rPr lang="fr-FR" sz="3600" b="0" dirty="0">
                <a:solidFill>
                  <a:schemeClr val="tx1"/>
                </a:solidFill>
                <a:ea typeface="MS PGothic"/>
              </a:rPr>
              <a:t>entre la France et un ou plusieurs pays, au sein de l’UE, en Norvège, en </a:t>
            </a:r>
            <a:br>
              <a:rPr lang="fr-FR" sz="3600" b="0" dirty="0">
                <a:latin typeface="Arial" panose="020B0604020202020204" pitchFamily="34" charset="0"/>
                <a:ea typeface="MS PGothic" panose="020B0600070205080204" pitchFamily="34" charset="-128"/>
                <a:cs typeface="Arial" panose="020B0604020202020204" pitchFamily="34" charset="0"/>
              </a:rPr>
            </a:br>
            <a:r>
              <a:rPr lang="fr-FR" sz="3600" b="0" dirty="0">
                <a:solidFill>
                  <a:schemeClr val="tx1"/>
                </a:solidFill>
                <a:ea typeface="MS PGothic"/>
              </a:rPr>
              <a:t>Suisse, au Royaume-Uni, en Islande ou au Liechtenstein.</a:t>
            </a:r>
            <a:br>
              <a:rPr lang="fr-FR" sz="3600" b="0" dirty="0">
                <a:latin typeface="Arial" panose="020B0604020202020204" pitchFamily="34" charset="0"/>
                <a:ea typeface="MS PGothic" panose="020B0600070205080204" pitchFamily="34" charset="-128"/>
                <a:cs typeface="Arial" panose="020B0604020202020204" pitchFamily="34" charset="0"/>
              </a:rPr>
            </a:br>
            <a:br>
              <a:rPr lang="fr-FR" sz="3600" dirty="0">
                <a:latin typeface="Arial" panose="020B0604020202020204" pitchFamily="34" charset="0"/>
                <a:cs typeface="Arial" panose="020B0604020202020204" pitchFamily="34" charset="0"/>
              </a:rPr>
            </a:br>
            <a:br>
              <a:rPr lang="fr-FR" sz="3600" dirty="0">
                <a:latin typeface="Arial" panose="020B0604020202020204" pitchFamily="34" charset="0"/>
                <a:cs typeface="Arial" panose="020B0604020202020204" pitchFamily="34" charset="0"/>
              </a:rPr>
            </a:br>
            <a:r>
              <a:rPr lang="fr-FR" sz="3600" b="0" dirty="0">
                <a:solidFill>
                  <a:schemeClr val="tx1"/>
                </a:solidFill>
                <a:ea typeface="MS PGothic"/>
              </a:rPr>
              <a:t>Pour savoir de quelle législation vous dépendez : </a:t>
            </a:r>
            <a:r>
              <a:rPr kumimoji="0" lang="fr-FR" sz="3600" b="1" i="0" u="none" strike="noStrike" kern="0" cap="none" spc="-60" normalizeH="0" baseline="0" noProof="0" dirty="0">
                <a:ln>
                  <a:noFill/>
                </a:ln>
                <a:solidFill>
                  <a:srgbClr val="0070C0"/>
                </a:solidFill>
                <a:effectLst/>
                <a:uLnTx/>
                <a:uFillTx/>
                <a:latin typeface="Arial"/>
                <a:cs typeface="Arial"/>
                <a:sym typeface="Arial"/>
                <a:hlinkClick r:id="rId3"/>
              </a:rPr>
              <a:t>urssaf.fr</a:t>
            </a:r>
            <a:br>
              <a:rPr lang="fr-FR" sz="3600" dirty="0">
                <a:latin typeface="Arial" panose="020B0604020202020204" pitchFamily="34" charset="0"/>
                <a:cs typeface="Arial" panose="020B0604020202020204" pitchFamily="34" charset="0"/>
              </a:rPr>
            </a:br>
            <a:r>
              <a:rPr lang="fr-FR" sz="3600" b="0" dirty="0">
                <a:solidFill>
                  <a:schemeClr val="tx1"/>
                </a:solidFill>
                <a:ea typeface="MS PGothic"/>
              </a:rPr>
              <a:t>Rendez-vous sur </a:t>
            </a:r>
            <a:r>
              <a:rPr lang="fr-FR" sz="3600" b="0" dirty="0" err="1">
                <a:solidFill>
                  <a:schemeClr val="tx1"/>
                </a:solidFill>
                <a:ea typeface="MS PGothic"/>
              </a:rPr>
              <a:t>youtube</a:t>
            </a:r>
            <a:r>
              <a:rPr lang="fr-FR" sz="3600" b="0" dirty="0">
                <a:solidFill>
                  <a:schemeClr val="tx1"/>
                </a:solidFill>
                <a:ea typeface="MS PGothic"/>
              </a:rPr>
              <a:t> : </a:t>
            </a:r>
            <a:r>
              <a:rPr lang="fr-FR" sz="3600" dirty="0">
                <a:solidFill>
                  <a:srgbClr val="0070C0"/>
                </a:solidFill>
                <a:hlinkClick r:id="rId4"/>
              </a:rPr>
              <a:t>Travail à l’étranger : découvrez le service </a:t>
            </a:r>
            <a:br>
              <a:rPr lang="fr-FR" sz="3600" dirty="0">
                <a:latin typeface="Arial" panose="020B0604020202020204" pitchFamily="34" charset="0"/>
                <a:cs typeface="Arial" panose="020B0604020202020204" pitchFamily="34" charset="0"/>
                <a:hlinkClick r:id="rId4"/>
              </a:rPr>
            </a:br>
            <a:r>
              <a:rPr lang="fr-FR" sz="3600" dirty="0">
                <a:solidFill>
                  <a:srgbClr val="0070C0"/>
                </a:solidFill>
                <a:hlinkClick r:id="rId4"/>
              </a:rPr>
              <a:t>mobilité internationale</a:t>
            </a:r>
            <a:br>
              <a:rPr lang="fr-FR" sz="3600" dirty="0">
                <a:latin typeface="Arial" panose="020B0604020202020204" pitchFamily="34" charset="0"/>
                <a:cs typeface="Arial" panose="020B0604020202020204" pitchFamily="34" charset="0"/>
                <a:hlinkClick r:id="rId4"/>
              </a:rPr>
            </a:br>
            <a:endParaRPr lang="fr-FR"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24947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Numéro de diapositive"/>
          <p:cNvSpPr txBox="1">
            <a:spLocks noGrp="1"/>
          </p:cNvSpPr>
          <p:nvPr>
            <p:ph type="sldNum" sz="quarter" idx="2"/>
          </p:nvPr>
        </p:nvSpPr>
        <p:spPr>
          <a:xfrm>
            <a:off x="28131086" y="17036908"/>
            <a:ext cx="474489" cy="436017"/>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lang="fr-FR" sz="2600" smtClean="0">
                <a:latin typeface="Arial" panose="020B0604020202020204" pitchFamily="34" charset="0"/>
                <a:cs typeface="Arial" panose="020B0604020202020204" pitchFamily="34" charset="0"/>
              </a:rPr>
              <a:pPr/>
              <a:t>51</a:t>
            </a:fld>
            <a:endParaRPr lang="fr-FR" sz="2600">
              <a:latin typeface="Arial" panose="020B0604020202020204" pitchFamily="34" charset="0"/>
              <a:cs typeface="Arial" panose="020B0604020202020204" pitchFamily="34" charset="0"/>
            </a:endParaRPr>
          </a:p>
        </p:txBody>
      </p:sp>
      <p:sp>
        <p:nvSpPr>
          <p:cNvPr id="10" name="Numéro de diapositive">
            <a:extLst>
              <a:ext uri="{FF2B5EF4-FFF2-40B4-BE49-F238E27FC236}">
                <a16:creationId xmlns:a16="http://schemas.microsoft.com/office/drawing/2014/main" id="{AC6CB8B3-1B24-4E91-A45F-6D6C7C68EF08}"/>
              </a:ext>
            </a:extLst>
          </p:cNvPr>
          <p:cNvSpPr txBox="1">
            <a:spLocks/>
          </p:cNvSpPr>
          <p:nvPr/>
        </p:nvSpPr>
        <p:spPr>
          <a:xfrm>
            <a:off x="16306879" y="10633086"/>
            <a:ext cx="474489" cy="4360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ts val="26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rial"/>
                <a:ea typeface="Arial"/>
                <a:cs typeface="Arial"/>
                <a:sym typeface="Arial"/>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fld id="{86CB4B4D-7CA3-9044-876B-883B54F8677D}" type="slidenum">
              <a:rPr lang="fr-FR" sz="2600" smtClean="0">
                <a:latin typeface="Arial" panose="020B0604020202020204" pitchFamily="34" charset="0"/>
                <a:cs typeface="Arial" panose="020B0604020202020204" pitchFamily="34" charset="0"/>
              </a:rPr>
              <a:pPr/>
              <a:t>51</a:t>
            </a:fld>
            <a:endParaRPr lang="fr-FR" sz="2600">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ECBD3AB4-0D8F-4775-B5EB-1713CF3509AD}"/>
              </a:ext>
            </a:extLst>
          </p:cNvPr>
          <p:cNvSpPr txBox="1"/>
          <p:nvPr/>
        </p:nvSpPr>
        <p:spPr>
          <a:xfrm>
            <a:off x="2864199" y="6784363"/>
            <a:ext cx="13679924" cy="7201972"/>
          </a:xfrm>
          <a:prstGeom prst="rect">
            <a:avLst/>
          </a:prstGeom>
          <a:noFill/>
        </p:spPr>
        <p:txBody>
          <a:bodyPr wrap="square" anchor="ctr">
            <a:spAutoFit/>
          </a:bodyPr>
          <a:lstStyle/>
          <a:p>
            <a:pPr algn="l">
              <a:defRPr/>
            </a:pPr>
            <a:r>
              <a:rPr lang="fr-FR" altLang="fr-FR" sz="3000" dirty="0">
                <a:solidFill>
                  <a:srgbClr val="000000"/>
                </a:solidFill>
                <a:latin typeface="Arial" panose="020B0604020202020204" pitchFamily="34" charset="0"/>
                <a:cs typeface="Arial" panose="020B0604020202020204" pitchFamily="34" charset="0"/>
              </a:rPr>
              <a:t>D'un</a:t>
            </a:r>
            <a:r>
              <a:rPr lang="fr-FR" altLang="fr-FR" sz="3000" b="1" dirty="0">
                <a:solidFill>
                  <a:srgbClr val="000000"/>
                </a:solidFill>
                <a:latin typeface="Arial" panose="020B0604020202020204" pitchFamily="34" charset="0"/>
                <a:cs typeface="Arial" panose="020B0604020202020204" pitchFamily="34" charset="0"/>
              </a:rPr>
              <a:t> conseiller personnalisé expert sur les sujets PAM </a:t>
            </a:r>
            <a:r>
              <a:rPr lang="fr-FR" altLang="fr-FR" sz="3000" dirty="0">
                <a:solidFill>
                  <a:srgbClr val="000000"/>
                </a:solidFill>
                <a:latin typeface="Arial" panose="020B0604020202020204" pitchFamily="34" charset="0"/>
                <a:cs typeface="Arial" panose="020B0604020202020204" pitchFamily="34" charset="0"/>
              </a:rPr>
              <a:t>pour assurer la gestion de votre compte Urssaf</a:t>
            </a:r>
            <a:endParaRPr lang="fr-FR" sz="3000" dirty="0">
              <a:solidFill>
                <a:srgbClr val="000000"/>
              </a:solidFill>
              <a:latin typeface="Arial" panose="020B0604020202020204" pitchFamily="34" charset="0"/>
              <a:cs typeface="Arial" panose="020B0604020202020204" pitchFamily="34" charset="0"/>
            </a:endParaRPr>
          </a:p>
          <a:p>
            <a:pPr algn="l">
              <a:defRPr/>
            </a:pPr>
            <a:endParaRPr lang="fr-FR" altLang="fr-FR" sz="3000" dirty="0">
              <a:solidFill>
                <a:srgbClr val="000000"/>
              </a:solidFill>
              <a:latin typeface="Arial" panose="020B0604020202020204" pitchFamily="34" charset="0"/>
              <a:cs typeface="Arial" panose="020B0604020202020204" pitchFamily="34" charset="0"/>
            </a:endParaRPr>
          </a:p>
          <a:p>
            <a:pPr algn="l">
              <a:defRPr/>
            </a:pPr>
            <a:r>
              <a:rPr lang="fr-FR" altLang="fr-FR" sz="3000" dirty="0">
                <a:solidFill>
                  <a:srgbClr val="000000"/>
                </a:solidFill>
                <a:latin typeface="Arial" panose="020B0604020202020204" pitchFamily="34" charset="0"/>
                <a:cs typeface="Arial" panose="020B0604020202020204" pitchFamily="34" charset="0"/>
              </a:rPr>
              <a:t>D'un </a:t>
            </a:r>
            <a:r>
              <a:rPr lang="fr-FR" altLang="fr-FR" sz="3000" b="1" dirty="0">
                <a:solidFill>
                  <a:srgbClr val="000000"/>
                </a:solidFill>
                <a:latin typeface="Arial" panose="020B0604020202020204" pitchFamily="34" charset="0"/>
                <a:cs typeface="Arial" panose="020B0604020202020204" pitchFamily="34" charset="0"/>
              </a:rPr>
              <a:t>numéro de téléphon</a:t>
            </a:r>
            <a:r>
              <a:rPr lang="fr-FR" altLang="fr-FR" sz="3000" dirty="0">
                <a:solidFill>
                  <a:srgbClr val="000000"/>
                </a:solidFill>
                <a:latin typeface="Arial" panose="020B0604020202020204" pitchFamily="34" charset="0"/>
                <a:cs typeface="Arial" panose="020B0604020202020204" pitchFamily="34" charset="0"/>
              </a:rPr>
              <a:t>e réservé aux PAM : </a:t>
            </a:r>
            <a:r>
              <a:rPr lang="fr-FR" sz="3000" b="1" dirty="0">
                <a:solidFill>
                  <a:srgbClr val="000000"/>
                </a:solidFill>
                <a:latin typeface="Arial" panose="020B0604020202020204" pitchFamily="34" charset="0"/>
                <a:cs typeface="Arial" panose="020B0604020202020204" pitchFamily="34" charset="0"/>
              </a:rPr>
              <a:t>0806 804 209</a:t>
            </a:r>
            <a:r>
              <a:rPr lang="fr-FR" sz="3000" dirty="0">
                <a:solidFill>
                  <a:srgbClr val="000000"/>
                </a:solidFill>
                <a:latin typeface="Arial" panose="020B0604020202020204" pitchFamily="34" charset="0"/>
                <a:cs typeface="Arial" panose="020B0604020202020204" pitchFamily="34" charset="0"/>
              </a:rPr>
              <a:t> (service gratuit + prix appel)</a:t>
            </a:r>
          </a:p>
          <a:p>
            <a:pPr algn="l">
              <a:defRPr/>
            </a:pPr>
            <a:endParaRPr lang="fr-FR" altLang="fr-FR" sz="3000" dirty="0">
              <a:solidFill>
                <a:srgbClr val="000000"/>
              </a:solidFill>
              <a:latin typeface="Arial" panose="020B0604020202020204" pitchFamily="34" charset="0"/>
              <a:cs typeface="Arial" panose="020B0604020202020204" pitchFamily="34" charset="0"/>
            </a:endParaRPr>
          </a:p>
          <a:p>
            <a:pPr algn="l">
              <a:defRPr/>
            </a:pPr>
            <a:r>
              <a:rPr lang="fr-FR" altLang="fr-FR" sz="3000" dirty="0">
                <a:solidFill>
                  <a:srgbClr val="000000"/>
                </a:solidFill>
                <a:latin typeface="Arial" panose="020B0604020202020204" pitchFamily="34" charset="0"/>
                <a:cs typeface="Arial" panose="020B0604020202020204" pitchFamily="34" charset="0"/>
              </a:rPr>
              <a:t>D’un </a:t>
            </a:r>
            <a:r>
              <a:rPr lang="fr-FR" altLang="fr-FR" sz="3000" b="1" dirty="0">
                <a:solidFill>
                  <a:srgbClr val="000000"/>
                </a:solidFill>
                <a:latin typeface="Arial" panose="020B0604020202020204" pitchFamily="34" charset="0"/>
                <a:cs typeface="Arial" panose="020B0604020202020204" pitchFamily="34" charset="0"/>
                <a:hlinkClick r:id="rId2"/>
              </a:rPr>
              <a:t>chatbot</a:t>
            </a:r>
            <a:r>
              <a:rPr lang="fr-FR" altLang="fr-FR" sz="3000" dirty="0">
                <a:solidFill>
                  <a:srgbClr val="000000"/>
                </a:solidFill>
                <a:latin typeface="Arial" panose="020B0604020202020204" pitchFamily="34" charset="0"/>
                <a:cs typeface="Arial" panose="020B0604020202020204" pitchFamily="34" charset="0"/>
              </a:rPr>
              <a:t> pour vous informer et répondre à vos questions</a:t>
            </a:r>
          </a:p>
          <a:p>
            <a:pPr algn="l">
              <a:defRPr/>
            </a:pPr>
            <a:endParaRPr lang="fr-FR" sz="3000" dirty="0">
              <a:solidFill>
                <a:srgbClr val="000000"/>
              </a:solidFill>
              <a:latin typeface="Arial" panose="020B0604020202020204" pitchFamily="34" charset="0"/>
              <a:cs typeface="Arial" panose="020B0604020202020204" pitchFamily="34" charset="0"/>
            </a:endParaRPr>
          </a:p>
          <a:p>
            <a:pPr algn="l">
              <a:defRPr/>
            </a:pPr>
            <a:r>
              <a:rPr lang="fr-FR" sz="3000" dirty="0">
                <a:solidFill>
                  <a:srgbClr val="000000"/>
                </a:solidFill>
                <a:latin typeface="Arial" panose="020B0604020202020204" pitchFamily="34" charset="0"/>
                <a:cs typeface="Arial" panose="020B0604020202020204" pitchFamily="34" charset="0"/>
              </a:rPr>
              <a:t>D’un </a:t>
            </a:r>
            <a:r>
              <a:rPr lang="fr-FR" altLang="fr-FR" sz="3000" b="1" dirty="0">
                <a:solidFill>
                  <a:srgbClr val="000000"/>
                </a:solidFill>
                <a:latin typeface="Arial" panose="020B0604020202020204" pitchFamily="34" charset="0"/>
                <a:cs typeface="Arial" panose="020B0604020202020204" pitchFamily="34" charset="0"/>
                <a:hlinkClick r:id="rId2"/>
              </a:rPr>
              <a:t>Livechat</a:t>
            </a:r>
            <a:r>
              <a:rPr lang="fr-FR" sz="3000" dirty="0">
                <a:solidFill>
                  <a:srgbClr val="000000"/>
                </a:solidFill>
                <a:latin typeface="Arial" panose="020B0604020202020204" pitchFamily="34" charset="0"/>
                <a:cs typeface="Arial" panose="020B0604020202020204" pitchFamily="34" charset="0"/>
              </a:rPr>
              <a:t> pour apporter des réponses personnalisées à vos questions</a:t>
            </a:r>
          </a:p>
          <a:p>
            <a:pPr algn="l">
              <a:defRPr/>
            </a:pPr>
            <a:endParaRPr lang="fr-FR" sz="3000" dirty="0">
              <a:solidFill>
                <a:srgbClr val="000000"/>
              </a:solidFill>
              <a:latin typeface="Arial" panose="020B0604020202020204" pitchFamily="34" charset="0"/>
              <a:cs typeface="Arial" panose="020B0604020202020204" pitchFamily="34" charset="0"/>
            </a:endParaRPr>
          </a:p>
          <a:p>
            <a:pPr algn="l"/>
            <a:r>
              <a:rPr lang="fr-FR" altLang="fr-FR" sz="3000" dirty="0">
                <a:solidFill>
                  <a:srgbClr val="000000"/>
                </a:solidFill>
                <a:latin typeface="Arial" panose="020B0604020202020204" pitchFamily="34" charset="0"/>
                <a:cs typeface="Arial" panose="020B0604020202020204" pitchFamily="34" charset="0"/>
              </a:rPr>
              <a:t>D'une </a:t>
            </a:r>
            <a:r>
              <a:rPr lang="fr-FR" altLang="fr-FR" sz="3000" b="1" dirty="0">
                <a:solidFill>
                  <a:srgbClr val="000000"/>
                </a:solidFill>
                <a:latin typeface="Arial" panose="020B0604020202020204" pitchFamily="34" charset="0"/>
                <a:cs typeface="Arial" panose="020B0604020202020204" pitchFamily="34" charset="0"/>
              </a:rPr>
              <a:t>adresse postale spécifique</a:t>
            </a:r>
            <a:r>
              <a:rPr lang="fr-FR" altLang="fr-FR" sz="3000" dirty="0">
                <a:solidFill>
                  <a:srgbClr val="000000"/>
                </a:solidFill>
                <a:latin typeface="Arial" panose="020B0604020202020204" pitchFamily="34" charset="0"/>
                <a:cs typeface="Arial" panose="020B0604020202020204" pitchFamily="34" charset="0"/>
              </a:rPr>
              <a:t> : </a:t>
            </a:r>
            <a:br>
              <a:rPr lang="fr-FR" altLang="fr-FR" sz="3000" dirty="0">
                <a:solidFill>
                  <a:srgbClr val="000000"/>
                </a:solidFill>
                <a:latin typeface="Arial" panose="020B0604020202020204" pitchFamily="34" charset="0"/>
                <a:cs typeface="Arial" panose="020B0604020202020204" pitchFamily="34" charset="0"/>
              </a:rPr>
            </a:br>
            <a:r>
              <a:rPr lang="fr-FR" altLang="fr-FR" sz="2800" dirty="0">
                <a:solidFill>
                  <a:srgbClr val="000000"/>
                </a:solidFill>
                <a:latin typeface="Arial" panose="020B0604020202020204" pitchFamily="34" charset="0"/>
                <a:cs typeface="Arial" panose="020B0604020202020204" pitchFamily="34" charset="0"/>
              </a:rPr>
              <a:t>Centre dédié PAM – Urssaf TSA 60 026 – 93 517 Montreuil Cedex</a:t>
            </a:r>
            <a:endParaRPr lang="fr-FR" altLang="fr-FR" sz="2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fr-FR" altLang="fr-FR" sz="2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fr-FR" altLang="fr-FR" sz="2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fr-FR" sz="2600" dirty="0">
              <a:highlight>
                <a:srgbClr val="FFFF00"/>
              </a:highlight>
              <a:latin typeface="Arial" panose="020B0604020202020204" pitchFamily="34" charset="0"/>
              <a:cs typeface="Arial" panose="020B0604020202020204" pitchFamily="34" charset="0"/>
            </a:endParaRPr>
          </a:p>
          <a:p>
            <a:pPr>
              <a:defRPr/>
            </a:pPr>
            <a:endParaRPr lang="fr-FR" altLang="fr-FR" sz="2600" dirty="0">
              <a:latin typeface="Arial" panose="020B0604020202020204" pitchFamily="34" charset="0"/>
              <a:cs typeface="Arial" panose="020B0604020202020204" pitchFamily="34" charset="0"/>
            </a:endParaRPr>
          </a:p>
        </p:txBody>
      </p:sp>
      <p:pic>
        <p:nvPicPr>
          <p:cNvPr id="18" name="Graphique 17" descr="Centre d’appels">
            <a:extLst>
              <a:ext uri="{FF2B5EF4-FFF2-40B4-BE49-F238E27FC236}">
                <a16:creationId xmlns:a16="http://schemas.microsoft.com/office/drawing/2014/main" id="{DC96E0CF-BDE3-4A1E-A666-96A9EDFC6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7374" y="6375491"/>
            <a:ext cx="652895" cy="652895"/>
          </a:xfrm>
          <a:prstGeom prst="rect">
            <a:avLst/>
          </a:prstGeom>
        </p:spPr>
      </p:pic>
      <p:pic>
        <p:nvPicPr>
          <p:cNvPr id="19" name="Graphique 18" descr="Combiné">
            <a:extLst>
              <a:ext uri="{FF2B5EF4-FFF2-40B4-BE49-F238E27FC236}">
                <a16:creationId xmlns:a16="http://schemas.microsoft.com/office/drawing/2014/main" id="{54C21234-1910-4B4D-B3DA-5E80CA5159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0499" y="7587802"/>
            <a:ext cx="488111" cy="488111"/>
          </a:xfrm>
          <a:prstGeom prst="rect">
            <a:avLst/>
          </a:prstGeom>
        </p:spPr>
      </p:pic>
      <p:pic>
        <p:nvPicPr>
          <p:cNvPr id="20" name="Graphique 19" descr="Enveloppe">
            <a:extLst>
              <a:ext uri="{FF2B5EF4-FFF2-40B4-BE49-F238E27FC236}">
                <a16:creationId xmlns:a16="http://schemas.microsoft.com/office/drawing/2014/main" id="{733AE8AC-6986-43AC-8DA5-F073FF675E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834" y="10831462"/>
            <a:ext cx="652895" cy="652895"/>
          </a:xfrm>
          <a:prstGeom prst="rect">
            <a:avLst/>
          </a:prstGeom>
        </p:spPr>
      </p:pic>
      <p:sp>
        <p:nvSpPr>
          <p:cNvPr id="21" name="Espace réservé du texte 5">
            <a:extLst>
              <a:ext uri="{FF2B5EF4-FFF2-40B4-BE49-F238E27FC236}">
                <a16:creationId xmlns:a16="http://schemas.microsoft.com/office/drawing/2014/main" id="{05B2CDF3-6AC2-42C6-BFC5-79E5A3E70AAA}"/>
              </a:ext>
            </a:extLst>
          </p:cNvPr>
          <p:cNvSpPr txBox="1">
            <a:spLocks/>
          </p:cNvSpPr>
          <p:nvPr/>
        </p:nvSpPr>
        <p:spPr>
          <a:xfrm>
            <a:off x="-4364807" y="2132370"/>
            <a:ext cx="19893137" cy="1843451"/>
          </a:xfrm>
          <a:prstGeom prst="rect">
            <a:avLst/>
          </a:prstGeom>
        </p:spPr>
        <p:txBody>
          <a:bodyPr/>
          <a:lstStyle>
            <a:lvl1pPr marL="0" marR="0" indent="0" algn="l" defTabSz="2438337"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algn="ctr" hangingPunct="1"/>
            <a:r>
              <a:rPr lang="en-GB" sz="6000" b="1" dirty="0">
                <a:solidFill>
                  <a:srgbClr val="1B458F"/>
                </a:solidFill>
                <a:latin typeface="Arial" panose="020B0604020202020204" pitchFamily="34" charset="0"/>
                <a:cs typeface="Arial" panose="020B0604020202020204" pitchFamily="34" charset="0"/>
              </a:rPr>
              <a:t>Un centre national </a:t>
            </a:r>
            <a:r>
              <a:rPr lang="fr-FR" sz="6000" b="1" dirty="0">
                <a:solidFill>
                  <a:srgbClr val="1B458F"/>
                </a:solidFill>
                <a:latin typeface="Arial" panose="020B0604020202020204" pitchFamily="34" charset="0"/>
                <a:cs typeface="Arial" panose="020B0604020202020204" pitchFamily="34" charset="0"/>
              </a:rPr>
              <a:t>dédié</a:t>
            </a:r>
          </a:p>
        </p:txBody>
      </p:sp>
      <p:sp>
        <p:nvSpPr>
          <p:cNvPr id="24" name="Espace réservé du texte 6">
            <a:extLst>
              <a:ext uri="{FF2B5EF4-FFF2-40B4-BE49-F238E27FC236}">
                <a16:creationId xmlns:a16="http://schemas.microsoft.com/office/drawing/2014/main" id="{86411CA3-9BB3-442D-A710-309BBB91E428}"/>
              </a:ext>
            </a:extLst>
          </p:cNvPr>
          <p:cNvSpPr txBox="1">
            <a:spLocks/>
          </p:cNvSpPr>
          <p:nvPr/>
        </p:nvSpPr>
        <p:spPr>
          <a:xfrm>
            <a:off x="1136575" y="3206760"/>
            <a:ext cx="9871394" cy="918111"/>
          </a:xfrm>
          <a:prstGeom prst="rect">
            <a:avLst/>
          </a:prstGeom>
        </p:spPr>
        <p:txBody>
          <a:bodyPr/>
          <a:lstStyle>
            <a:lvl1pPr marL="0" marR="0" indent="0" algn="l" defTabSz="2438337"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hangingPunct="1"/>
            <a:r>
              <a:rPr lang="fr-FR" sz="3600" b="1" dirty="0">
                <a:solidFill>
                  <a:schemeClr val="bg1">
                    <a:lumMod val="50000"/>
                  </a:schemeClr>
                </a:solidFill>
                <a:latin typeface="Arial" panose="020B0604020202020204" pitchFamily="34" charset="0"/>
                <a:ea typeface="+mj-ea"/>
                <a:cs typeface="Arial" panose="020B0604020202020204" pitchFamily="34" charset="0"/>
                <a:sym typeface="Helvetica Neue"/>
              </a:rPr>
              <a:t>pour vous accompagner</a:t>
            </a:r>
          </a:p>
        </p:txBody>
      </p:sp>
      <p:pic>
        <p:nvPicPr>
          <p:cNvPr id="3" name="Graphique 2" descr="Conversation">
            <a:extLst>
              <a:ext uri="{FF2B5EF4-FFF2-40B4-BE49-F238E27FC236}">
                <a16:creationId xmlns:a16="http://schemas.microsoft.com/office/drawing/2014/main" id="{6BF9B421-1B1A-4BDA-A25F-D8AF15B629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08834" y="8850861"/>
            <a:ext cx="652895" cy="652895"/>
          </a:xfrm>
          <a:prstGeom prst="rect">
            <a:avLst/>
          </a:prstGeom>
        </p:spPr>
      </p:pic>
      <p:sp>
        <p:nvSpPr>
          <p:cNvPr id="4" name="Rectangle 3">
            <a:extLst>
              <a:ext uri="{FF2B5EF4-FFF2-40B4-BE49-F238E27FC236}">
                <a16:creationId xmlns:a16="http://schemas.microsoft.com/office/drawing/2014/main" id="{B323BE08-8F9C-4086-9E55-D699DA8812ED}"/>
              </a:ext>
            </a:extLst>
          </p:cNvPr>
          <p:cNvSpPr/>
          <p:nvPr/>
        </p:nvSpPr>
        <p:spPr>
          <a:xfrm>
            <a:off x="1136574" y="4416299"/>
            <a:ext cx="15644793" cy="1569660"/>
          </a:xfrm>
          <a:prstGeom prst="rect">
            <a:avLst/>
          </a:prstGeom>
        </p:spPr>
        <p:txBody>
          <a:bodyPr wrap="square">
            <a:spAutoFit/>
          </a:bodyPr>
          <a:lstStyle/>
          <a:p>
            <a:pPr algn="just">
              <a:defRPr/>
            </a:pPr>
            <a:r>
              <a:rPr lang="fr-FR" altLang="fr-FR" sz="3200" b="1" dirty="0">
                <a:solidFill>
                  <a:srgbClr val="000000"/>
                </a:solidFill>
                <a:latin typeface="Arial" panose="020B0604020202020204" pitchFamily="34" charset="0"/>
                <a:cs typeface="Arial" panose="020B0604020202020204" pitchFamily="34" charset="0"/>
              </a:rPr>
              <a:t>L’Urssaf compte un centre national dédié à la gestion des PAMC</a:t>
            </a:r>
            <a:r>
              <a:rPr lang="fr-FR" altLang="fr-FR" sz="3200" dirty="0">
                <a:solidFill>
                  <a:srgbClr val="000000"/>
                </a:solidFill>
                <a:latin typeface="Arial" panose="020B0604020202020204" pitchFamily="34" charset="0"/>
                <a:cs typeface="Arial" panose="020B0604020202020204" pitchFamily="34" charset="0"/>
              </a:rPr>
              <a:t>. </a:t>
            </a:r>
            <a:r>
              <a:rPr lang="fr-FR" altLang="fr-FR" sz="3200" b="1" dirty="0">
                <a:solidFill>
                  <a:srgbClr val="000000"/>
                </a:solidFill>
                <a:latin typeface="Arial" panose="020B0604020202020204" pitchFamily="34" charset="0"/>
                <a:cs typeface="Arial" panose="020B0604020202020204" pitchFamily="34" charset="0"/>
              </a:rPr>
              <a:t>Il s'agit de l'interlocuteur unique </a:t>
            </a:r>
            <a:r>
              <a:rPr lang="fr-FR" altLang="fr-FR" sz="3200" dirty="0">
                <a:solidFill>
                  <a:srgbClr val="000000"/>
                </a:solidFill>
                <a:latin typeface="Arial" panose="020B0604020202020204" pitchFamily="34" charset="0"/>
                <a:cs typeface="Arial" panose="020B0604020202020204" pitchFamily="34" charset="0"/>
              </a:rPr>
              <a:t>pour l'ensemble des démarches liées à votre activité. Grâce à cela, vous disposez  :</a:t>
            </a:r>
            <a:endParaRPr lang="fr-FR" altLang="fr-FR" sz="3200" b="1" dirty="0">
              <a:solidFill>
                <a:srgbClr val="000000"/>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B9CA0C3F-A793-4E9F-A977-76B6E2D17BA1}"/>
              </a:ext>
            </a:extLst>
          </p:cNvPr>
          <p:cNvPicPr>
            <a:picLocks noChangeAspect="1"/>
          </p:cNvPicPr>
          <p:nvPr/>
        </p:nvPicPr>
        <p:blipFill>
          <a:blip r:embed="rId11"/>
          <a:stretch>
            <a:fillRect/>
          </a:stretch>
        </p:blipFill>
        <p:spPr>
          <a:xfrm>
            <a:off x="1937373" y="9825978"/>
            <a:ext cx="652895" cy="683262"/>
          </a:xfrm>
          <a:prstGeom prst="rect">
            <a:avLst/>
          </a:prstGeom>
        </p:spPr>
      </p:pic>
      <p:sp>
        <p:nvSpPr>
          <p:cNvPr id="13" name="Numéro de diapositive">
            <a:extLst>
              <a:ext uri="{FF2B5EF4-FFF2-40B4-BE49-F238E27FC236}">
                <a16:creationId xmlns:a16="http://schemas.microsoft.com/office/drawing/2014/main" id="{DFE4B67A-053F-4AC9-AAD0-D0268CE8899D}"/>
              </a:ext>
            </a:extLst>
          </p:cNvPr>
          <p:cNvSpPr txBox="1">
            <a:spLocks/>
          </p:cNvSpPr>
          <p:nvPr/>
        </p:nvSpPr>
        <p:spPr>
          <a:xfrm>
            <a:off x="23708647" y="12775849"/>
            <a:ext cx="368574" cy="4142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ts val="26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rial"/>
                <a:ea typeface="Arial"/>
                <a:cs typeface="Arial"/>
                <a:sym typeface="Arial"/>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fld id="{86CB4B4D-7CA3-9044-876B-883B54F8677D}" type="slidenum">
              <a:rPr lang="fr-FR" smtClean="0"/>
              <a:pPr/>
              <a:t>51</a:t>
            </a:fld>
            <a:endParaRPr lang="fr-FR"/>
          </a:p>
        </p:txBody>
      </p:sp>
    </p:spTree>
    <p:extLst>
      <p:ext uri="{BB962C8B-B14F-4D97-AF65-F5344CB8AC3E}">
        <p14:creationId xmlns:p14="http://schemas.microsoft.com/office/powerpoint/2010/main" val="21618982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80074" y="11947438"/>
            <a:ext cx="2460812" cy="221856"/>
          </a:xfrm>
          <a:prstGeom prst="rect">
            <a:avLst/>
          </a:prstGeom>
        </p:spPr>
        <p:txBody>
          <a:bodyPr vert="horz" wrap="square" lIns="0" tIns="0" rIns="0" bIns="0" rtlCol="0">
            <a:spAutoFit/>
          </a:bodyPr>
          <a:lstStyle/>
          <a:p>
            <a:pPr marL="0" marR="0" lvl="0" indent="0" algn="l" defTabSz="1659818" rtl="0" eaLnBrk="1" fontAlgn="auto" latinLnBrk="0" hangingPunct="1">
              <a:lnSpc>
                <a:spcPts val="1652"/>
              </a:lnSpc>
              <a:spcBef>
                <a:spcPts val="0"/>
              </a:spcBef>
              <a:spcAft>
                <a:spcPts val="0"/>
              </a:spcAft>
              <a:buClrTx/>
              <a:buSzTx/>
              <a:buFontTx/>
              <a:buNone/>
              <a:tabLst/>
              <a:defRPr/>
            </a:pPr>
            <a:r>
              <a:rPr kumimoji="0" sz="1724" b="0" i="0" u="none" strike="noStrike" kern="1200" cap="none" spc="10" normalizeH="0" baseline="0" noProof="0" dirty="0">
                <a:ln>
                  <a:noFill/>
                </a:ln>
                <a:solidFill>
                  <a:srgbClr val="FFFFFF"/>
                </a:solidFill>
                <a:effectLst/>
                <a:uLnTx/>
                <a:uFillTx/>
                <a:latin typeface="Calibri"/>
                <a:cs typeface="Calibri"/>
                <a:sym typeface="Helvetica Neue"/>
              </a:rPr>
              <a:t>2020 • </a:t>
            </a:r>
            <a:r>
              <a:rPr kumimoji="0" sz="1724" b="0" i="0" u="none" strike="noStrike" kern="1200" cap="none" spc="0" normalizeH="0" baseline="0" noProof="0" dirty="0">
                <a:ln>
                  <a:noFill/>
                </a:ln>
                <a:solidFill>
                  <a:srgbClr val="FFFFFF"/>
                </a:solidFill>
                <a:effectLst/>
                <a:uLnTx/>
                <a:uFillTx/>
                <a:latin typeface="Calibri"/>
                <a:cs typeface="Calibri"/>
                <a:sym typeface="Helvetica Neue"/>
              </a:rPr>
              <a:t>le réseau des</a:t>
            </a:r>
            <a:r>
              <a:rPr kumimoji="0" sz="1724" b="0" i="0" u="none" strike="noStrike" kern="1200" cap="none" spc="-64" normalizeH="0" baseline="0" noProof="0" dirty="0">
                <a:ln>
                  <a:noFill/>
                </a:ln>
                <a:solidFill>
                  <a:srgbClr val="FFFFFF"/>
                </a:solidFill>
                <a:effectLst/>
                <a:uLnTx/>
                <a:uFillTx/>
                <a:latin typeface="Calibri"/>
                <a:cs typeface="Calibri"/>
                <a:sym typeface="Helvetica Neue"/>
              </a:rPr>
              <a:t> </a:t>
            </a:r>
            <a:r>
              <a:rPr kumimoji="0" sz="1724" b="0" i="0" u="none" strike="noStrike" kern="1200" cap="none" spc="0" normalizeH="0" baseline="0" noProof="0" dirty="0">
                <a:ln>
                  <a:noFill/>
                </a:ln>
                <a:solidFill>
                  <a:srgbClr val="FFFFFF"/>
                </a:solidFill>
                <a:effectLst/>
                <a:uLnTx/>
                <a:uFillTx/>
                <a:latin typeface="Calibri"/>
                <a:cs typeface="Calibri"/>
                <a:sym typeface="Helvetica Neue"/>
              </a:rPr>
              <a:t>Urssaf</a:t>
            </a:r>
            <a:endParaRPr kumimoji="0" sz="1724" b="0" i="0" u="none" strike="noStrike" kern="1200" cap="none" spc="0" normalizeH="0" baseline="0" noProof="0">
              <a:ln>
                <a:noFill/>
              </a:ln>
              <a:solidFill>
                <a:srgbClr val="5E5E5E"/>
              </a:solidFill>
              <a:effectLst/>
              <a:uLnTx/>
              <a:uFillTx/>
              <a:latin typeface="Calibri"/>
              <a:cs typeface="Calibri"/>
              <a:sym typeface="Helvetica Neue"/>
            </a:endParaRPr>
          </a:p>
        </p:txBody>
      </p:sp>
      <p:sp>
        <p:nvSpPr>
          <p:cNvPr id="13" name="Espace réservé du numéro de diapositive 12">
            <a:extLst>
              <a:ext uri="{FF2B5EF4-FFF2-40B4-BE49-F238E27FC236}">
                <a16:creationId xmlns:a16="http://schemas.microsoft.com/office/drawing/2014/main" id="{4122DA6C-EB52-4E1A-BE8F-17B6B888C679}"/>
              </a:ext>
            </a:extLst>
          </p:cNvPr>
          <p:cNvSpPr>
            <a:spLocks noGrp="1"/>
          </p:cNvSpPr>
          <p:nvPr>
            <p:ph type="sldNum" sz="quarter" idx="2"/>
          </p:nvPr>
        </p:nvSpPr>
        <p:spPr>
          <a:xfrm>
            <a:off x="23525119" y="13215462"/>
            <a:ext cx="359073" cy="405239"/>
          </a:xfrm>
        </p:spPr>
        <p:txBody>
          <a:bodyPr/>
          <a:lstStyle/>
          <a:p>
            <a:pPr marL="0" marR="0" lvl="0" indent="0" algn="l" defTabSz="825494" rtl="0" eaLnBrk="1" fontAlgn="auto" latinLnBrk="0" hangingPunct="0">
              <a:lnSpc>
                <a:spcPts val="2600"/>
              </a:lnSpc>
              <a:spcBef>
                <a:spcPts val="0"/>
              </a:spcBef>
              <a:spcAft>
                <a:spcPts val="0"/>
              </a:spcAft>
              <a:buClrTx/>
              <a:buSzTx/>
              <a:buFontTx/>
              <a:buNone/>
              <a:tabLst/>
              <a:defRPr/>
            </a:pPr>
            <a:fld id="{86CB4B4D-7CA3-9044-876B-883B54F8677D}" type="slidenum">
              <a:rPr kumimoji="0" lang="fr-FR" sz="1800" b="0" i="0" u="none" strike="noStrike" kern="0" cap="none" spc="0" normalizeH="0" baseline="0" noProof="0">
                <a:ln>
                  <a:noFill/>
                </a:ln>
                <a:solidFill>
                  <a:srgbClr val="FFFFFF"/>
                </a:solidFill>
                <a:effectLst/>
                <a:uLnTx/>
                <a:uFillTx/>
                <a:latin typeface="Arial"/>
                <a:cs typeface="Arial"/>
                <a:sym typeface="Arial"/>
              </a:rPr>
              <a:pPr marL="0" marR="0" lvl="0" indent="0" algn="l" defTabSz="825494" rtl="0" eaLnBrk="1" fontAlgn="auto" latinLnBrk="0" hangingPunct="0">
                <a:lnSpc>
                  <a:spcPts val="2600"/>
                </a:lnSpc>
                <a:spcBef>
                  <a:spcPts val="0"/>
                </a:spcBef>
                <a:spcAft>
                  <a:spcPts val="0"/>
                </a:spcAft>
                <a:buClrTx/>
                <a:buSzTx/>
                <a:buFontTx/>
                <a:buNone/>
                <a:tabLst/>
                <a:defRPr/>
              </a:pPr>
              <a:t>52</a:t>
            </a:fld>
            <a:endParaRPr kumimoji="0" lang="fr-FR" sz="1800" b="0" i="0" u="none" strike="noStrike" kern="0" cap="none" spc="0" normalizeH="0" baseline="0" noProof="0" dirty="0">
              <a:ln>
                <a:noFill/>
              </a:ln>
              <a:solidFill>
                <a:srgbClr val="FFFFFF"/>
              </a:solidFill>
              <a:effectLst/>
              <a:uLnTx/>
              <a:uFillTx/>
              <a:latin typeface="Arial"/>
              <a:cs typeface="Arial"/>
              <a:sym typeface="Arial"/>
            </a:endParaRPr>
          </a:p>
        </p:txBody>
      </p:sp>
      <p:sp>
        <p:nvSpPr>
          <p:cNvPr id="9" name="object 5">
            <a:extLst>
              <a:ext uri="{FF2B5EF4-FFF2-40B4-BE49-F238E27FC236}">
                <a16:creationId xmlns:a16="http://schemas.microsoft.com/office/drawing/2014/main" id="{5E5D1943-9A21-4FDE-AEDD-66BC57EAC6B0}"/>
              </a:ext>
            </a:extLst>
          </p:cNvPr>
          <p:cNvSpPr txBox="1"/>
          <p:nvPr/>
        </p:nvSpPr>
        <p:spPr>
          <a:xfrm>
            <a:off x="2095181" y="3541298"/>
            <a:ext cx="12774554" cy="1836466"/>
          </a:xfrm>
          <a:prstGeom prst="rect">
            <a:avLst/>
          </a:prstGeom>
        </p:spPr>
        <p:txBody>
          <a:bodyPr vert="horz" wrap="square" lIns="0" tIns="23052" rIns="0" bIns="0" rtlCol="0">
            <a:spAutoFit/>
          </a:bodyPr>
          <a:lstStyle/>
          <a:p>
            <a:pPr marL="23054" marR="0" lvl="0" indent="0" algn="l" defTabSz="1659818" rtl="0" eaLnBrk="1" fontAlgn="auto" latinLnBrk="0" hangingPunct="1">
              <a:lnSpc>
                <a:spcPct val="100000"/>
              </a:lnSpc>
              <a:spcBef>
                <a:spcPts val="182"/>
              </a:spcBef>
              <a:spcAft>
                <a:spcPts val="0"/>
              </a:spcAft>
              <a:buClrTx/>
              <a:buSzTx/>
              <a:buFontTx/>
              <a:buNone/>
              <a:tabLst/>
              <a:defRPr/>
            </a:pPr>
            <a:r>
              <a:rPr kumimoji="0" lang="fr-FR" sz="5808" b="1" i="0" u="none" strike="noStrike" kern="1200" cap="none" spc="0" normalizeH="0" baseline="0" noProof="0" dirty="0">
                <a:ln>
                  <a:noFill/>
                </a:ln>
                <a:solidFill>
                  <a:srgbClr val="315A9B"/>
                </a:solidFill>
                <a:effectLst/>
                <a:uLnTx/>
                <a:uFillTx/>
                <a:latin typeface="Arial" panose="020B0604020202020204" pitchFamily="34" charset="0"/>
                <a:cs typeface="Arial" panose="020B0604020202020204" pitchFamily="34" charset="0"/>
                <a:sym typeface="Helvetica Neue"/>
              </a:rPr>
              <a:t>Toujours plus d’information sur</a:t>
            </a:r>
          </a:p>
          <a:p>
            <a:pPr marL="23054" marR="0" lvl="0" indent="0" algn="l" defTabSz="1659818" rtl="0" eaLnBrk="1" fontAlgn="auto" latinLnBrk="0" hangingPunct="1">
              <a:lnSpc>
                <a:spcPct val="100000"/>
              </a:lnSpc>
              <a:spcBef>
                <a:spcPts val="182"/>
              </a:spcBef>
              <a:spcAft>
                <a:spcPts val="0"/>
              </a:spcAft>
              <a:buClrTx/>
              <a:buSzTx/>
              <a:buFontTx/>
              <a:buNone/>
              <a:tabLst/>
              <a:defRPr/>
            </a:pPr>
            <a:endParaRPr kumimoji="0" sz="5808" b="1" i="0" u="none" strike="noStrike" kern="1200" cap="none" spc="0" normalizeH="0" baseline="0" noProof="0" dirty="0">
              <a:ln>
                <a:noFill/>
              </a:ln>
              <a:solidFill>
                <a:srgbClr val="315A9B"/>
              </a:solidFill>
              <a:effectLst/>
              <a:uLnTx/>
              <a:uFillTx/>
              <a:latin typeface="Arial" panose="020B0604020202020204" pitchFamily="34" charset="0"/>
              <a:cs typeface="Arial" panose="020B0604020202020204" pitchFamily="34" charset="0"/>
              <a:sym typeface="Helvetica Neue"/>
            </a:endParaRPr>
          </a:p>
        </p:txBody>
      </p:sp>
      <p:sp>
        <p:nvSpPr>
          <p:cNvPr id="10" name="object 6">
            <a:extLst>
              <a:ext uri="{FF2B5EF4-FFF2-40B4-BE49-F238E27FC236}">
                <a16:creationId xmlns:a16="http://schemas.microsoft.com/office/drawing/2014/main" id="{854C0B0A-AA37-4F4A-A4FE-F59E334B1D0D}"/>
              </a:ext>
            </a:extLst>
          </p:cNvPr>
          <p:cNvSpPr txBox="1"/>
          <p:nvPr/>
        </p:nvSpPr>
        <p:spPr>
          <a:xfrm>
            <a:off x="3754930" y="6344748"/>
            <a:ext cx="16320888" cy="5555112"/>
          </a:xfrm>
          <a:prstGeom prst="rect">
            <a:avLst/>
          </a:prstGeom>
        </p:spPr>
        <p:txBody>
          <a:bodyPr vert="horz" wrap="square" lIns="0" tIns="23052" rIns="0" bIns="0" rtlCol="0">
            <a:spAutoFit/>
          </a:bodyPr>
          <a:lstStyle/>
          <a:p>
            <a:pPr marL="23054" marR="9222" lvl="0" indent="0" algn="l" defTabSz="1659818" rtl="0" eaLnBrk="1" fontAlgn="auto" latinLnBrk="0" hangingPunct="1">
              <a:lnSpc>
                <a:spcPct val="100000"/>
              </a:lnSpc>
              <a:spcBef>
                <a:spcPts val="0"/>
              </a:spcBef>
              <a:spcAft>
                <a:spcPts val="0"/>
              </a:spcAft>
              <a:buClrTx/>
              <a:buSzTx/>
              <a:buFontTx/>
              <a:buNone/>
              <a:tabLst/>
              <a:defRPr/>
            </a:pPr>
            <a:r>
              <a:rPr kumimoji="0" lang="fr-FR" sz="3268" b="0" i="0" u="none" strike="noStrike" kern="1200" cap="none" spc="-10" normalizeH="0" baseline="0" noProof="0" dirty="0">
                <a:ln>
                  <a:noFill/>
                </a:ln>
                <a:solidFill>
                  <a:srgbClr val="535353"/>
                </a:solidFill>
                <a:effectLst/>
                <a:uLnTx/>
                <a:uFillTx/>
                <a:latin typeface="Arial" panose="020B0604020202020204" pitchFamily="34" charset="0"/>
                <a:cs typeface="Arial" panose="020B0604020202020204" pitchFamily="34" charset="0"/>
                <a:sym typeface="Helvetica Neue"/>
              </a:rPr>
              <a:t>Le site </a:t>
            </a:r>
            <a:r>
              <a:rPr kumimoji="0" lang="fr-FR" sz="3268" b="1" i="0" u="none" strike="noStrike" kern="1200" cap="none" spc="-10" normalizeH="0" baseline="0" noProof="0" dirty="0">
                <a:ln>
                  <a:noFill/>
                </a:ln>
                <a:solidFill>
                  <a:srgbClr val="535353"/>
                </a:solidFill>
                <a:effectLst/>
                <a:uLnTx/>
                <a:uFillTx/>
                <a:latin typeface="Arial" panose="020B0604020202020204" pitchFamily="34" charset="0"/>
                <a:cs typeface="Arial" panose="020B0604020202020204" pitchFamily="34" charset="0"/>
                <a:sym typeface="Helvetica Neue"/>
                <a:hlinkClick r:id="rId3"/>
              </a:rPr>
              <a:t>urssaf.fr </a:t>
            </a:r>
            <a:endParaRPr kumimoji="0" lang="fr-FR" sz="3268" b="1" i="0" u="none" strike="noStrike" kern="1200" cap="none" spc="-10" normalizeH="0" baseline="0" noProof="0" dirty="0">
              <a:ln>
                <a:noFill/>
              </a:ln>
              <a:solidFill>
                <a:srgbClr val="535353"/>
              </a:solidFill>
              <a:effectLst/>
              <a:uLnTx/>
              <a:uFillTx/>
              <a:latin typeface="Arial" panose="020B0604020202020204" pitchFamily="34" charset="0"/>
              <a:cs typeface="Arial" panose="020B0604020202020204" pitchFamily="34" charset="0"/>
              <a:sym typeface="Helvetica Neue"/>
            </a:endParaRPr>
          </a:p>
          <a:p>
            <a:pPr marL="23054" marR="9222" lvl="0" indent="0" algn="l" defTabSz="1659818" rtl="0" eaLnBrk="1" fontAlgn="auto" latinLnBrk="0" hangingPunct="1">
              <a:lnSpc>
                <a:spcPct val="100000"/>
              </a:lnSpc>
              <a:spcBef>
                <a:spcPts val="0"/>
              </a:spcBef>
              <a:spcAft>
                <a:spcPts val="0"/>
              </a:spcAft>
              <a:buClrTx/>
              <a:buSzTx/>
              <a:buFontTx/>
              <a:buNone/>
              <a:tabLst/>
              <a:defRPr/>
            </a:pPr>
            <a:endParaRPr kumimoji="0" lang="fr-FR" sz="3268" b="1" i="0" u="none" strike="noStrike" kern="1200" cap="none" spc="-10" normalizeH="0" baseline="0" noProof="0" dirty="0">
              <a:ln>
                <a:noFill/>
              </a:ln>
              <a:solidFill>
                <a:srgbClr val="535353"/>
              </a:solidFill>
              <a:effectLst/>
              <a:uLnTx/>
              <a:uFillTx/>
              <a:latin typeface="Arial" panose="020B0604020202020204" pitchFamily="34" charset="0"/>
              <a:cs typeface="Arial" panose="020B0604020202020204" pitchFamily="34" charset="0"/>
              <a:sym typeface="Helvetica Neue"/>
            </a:endParaRPr>
          </a:p>
          <a:p>
            <a:pPr marL="0" marR="0" lvl="0" indent="0" algn="l" defTabSz="1659818" rtl="0" eaLnBrk="1" fontAlgn="auto" latinLnBrk="0" hangingPunct="1">
              <a:lnSpc>
                <a:spcPct val="100000"/>
              </a:lnSpc>
              <a:spcBef>
                <a:spcPts val="46"/>
              </a:spcBef>
              <a:spcAft>
                <a:spcPts val="0"/>
              </a:spcAft>
              <a:buClrTx/>
              <a:buSzTx/>
              <a:buFontTx/>
              <a:buNone/>
              <a:tabLst/>
              <a:defRPr/>
            </a:pPr>
            <a:r>
              <a:rPr kumimoji="0" lang="fr-FR" sz="3268" b="0" i="0" u="none" strike="noStrike" kern="120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La chaîne </a:t>
            </a:r>
            <a:r>
              <a:rPr kumimoji="0" lang="fr-FR" sz="3268" b="1"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hlinkClick r:id="rId4"/>
              </a:rPr>
              <a:t>Youtube</a:t>
            </a:r>
            <a:r>
              <a:rPr kumimoji="0" lang="fr-FR" sz="3268" b="1"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rPr>
              <a:t> </a:t>
            </a:r>
            <a:r>
              <a:rPr kumimoji="0" lang="fr-FR" sz="3268" b="0"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rPr>
              <a:t>Urssaf Officiel</a:t>
            </a:r>
          </a:p>
          <a:p>
            <a:pPr marL="0" marR="0" lvl="0" indent="0" algn="l" defTabSz="1659818" rtl="0" eaLnBrk="1" fontAlgn="auto" latinLnBrk="0" hangingPunct="1">
              <a:lnSpc>
                <a:spcPct val="100000"/>
              </a:lnSpc>
              <a:spcBef>
                <a:spcPts val="46"/>
              </a:spcBef>
              <a:spcAft>
                <a:spcPts val="0"/>
              </a:spcAft>
              <a:buClrTx/>
              <a:buSzTx/>
              <a:buFontTx/>
              <a:buNone/>
              <a:tabLst/>
              <a:defRPr/>
            </a:pPr>
            <a:endParaRPr kumimoji="0" lang="fr-FR" sz="3268" b="0"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endParaRPr>
          </a:p>
          <a:p>
            <a:pPr marL="0" marR="0" lvl="0" indent="0" algn="l" defTabSz="1659818" rtl="0" eaLnBrk="1" fontAlgn="auto" latinLnBrk="0" hangingPunct="1">
              <a:lnSpc>
                <a:spcPct val="100000"/>
              </a:lnSpc>
              <a:spcBef>
                <a:spcPts val="46"/>
              </a:spcBef>
              <a:spcAft>
                <a:spcPts val="0"/>
              </a:spcAft>
              <a:buClrTx/>
              <a:buSzTx/>
              <a:buFontTx/>
              <a:buNone/>
              <a:tabLst/>
              <a:defRPr/>
            </a:pPr>
            <a:r>
              <a:rPr kumimoji="0" lang="fr-FR" sz="3268" b="1" i="0" u="none" strike="noStrike" kern="1200" cap="none" spc="0" normalizeH="0" baseline="0" noProof="0" dirty="0" err="1">
                <a:ln>
                  <a:noFill/>
                </a:ln>
                <a:solidFill>
                  <a:srgbClr val="49494A"/>
                </a:solidFill>
                <a:effectLst/>
                <a:uLnTx/>
                <a:uFillTx/>
                <a:latin typeface="Arial" panose="020B0604020202020204" pitchFamily="34" charset="0"/>
                <a:cs typeface="Arial" panose="020B0604020202020204" pitchFamily="34" charset="0"/>
                <a:sym typeface="Helvetica Neue"/>
                <a:hlinkClick r:id="rId5"/>
              </a:rPr>
              <a:t>Linkedin</a:t>
            </a:r>
            <a:r>
              <a:rPr kumimoji="0" lang="fr-FR" sz="3268" b="1"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rPr>
              <a:t> </a:t>
            </a:r>
            <a:r>
              <a:rPr kumimoji="0" lang="fr-FR" sz="3268" b="0"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rPr>
              <a:t>Urssaf Officiel</a:t>
            </a:r>
          </a:p>
          <a:p>
            <a:pPr marL="0" marR="0" lvl="0" indent="0" algn="l" defTabSz="1659818" rtl="0" eaLnBrk="1" fontAlgn="auto" latinLnBrk="0" hangingPunct="1">
              <a:lnSpc>
                <a:spcPct val="100000"/>
              </a:lnSpc>
              <a:spcBef>
                <a:spcPts val="46"/>
              </a:spcBef>
              <a:spcAft>
                <a:spcPts val="0"/>
              </a:spcAft>
              <a:buClrTx/>
              <a:buSzTx/>
              <a:buFontTx/>
              <a:buNone/>
              <a:tabLst/>
              <a:defRPr/>
            </a:pPr>
            <a:endParaRPr kumimoji="0" lang="fr-FR" sz="3268" b="0"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endParaRPr>
          </a:p>
          <a:p>
            <a:pPr marL="0" marR="0" lvl="0" indent="0" algn="l" defTabSz="1659818" rtl="0" eaLnBrk="1" fontAlgn="auto" latinLnBrk="0" hangingPunct="1">
              <a:lnSpc>
                <a:spcPct val="100000"/>
              </a:lnSpc>
              <a:spcBef>
                <a:spcPts val="46"/>
              </a:spcBef>
              <a:spcAft>
                <a:spcPts val="0"/>
              </a:spcAft>
              <a:buClrTx/>
              <a:buSzTx/>
              <a:buFontTx/>
              <a:buNone/>
              <a:tabLst/>
              <a:defRPr/>
            </a:pPr>
            <a:r>
              <a:rPr kumimoji="0" lang="fr-FR" sz="3268" b="1"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hlinkClick r:id="rId6"/>
              </a:rPr>
              <a:t>Instagram</a:t>
            </a:r>
            <a:r>
              <a:rPr kumimoji="0" lang="fr-FR" sz="3268" b="0"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rPr>
              <a:t> Urssaf Officiel</a:t>
            </a:r>
          </a:p>
          <a:p>
            <a:pPr marL="0" marR="0" lvl="0" indent="0" algn="l" defTabSz="1659818" rtl="0" eaLnBrk="1" fontAlgn="auto" latinLnBrk="0" hangingPunct="1">
              <a:lnSpc>
                <a:spcPct val="100000"/>
              </a:lnSpc>
              <a:spcBef>
                <a:spcPts val="46"/>
              </a:spcBef>
              <a:spcAft>
                <a:spcPts val="0"/>
              </a:spcAft>
              <a:buClrTx/>
              <a:buSzTx/>
              <a:buFontTx/>
              <a:buNone/>
              <a:tabLst/>
              <a:defRPr/>
            </a:pPr>
            <a:endParaRPr kumimoji="0" lang="fr-FR" sz="3268" b="0"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endParaRPr>
          </a:p>
          <a:p>
            <a:pPr marL="0" marR="0" lvl="0" indent="0" algn="l" defTabSz="1659818" rtl="0" eaLnBrk="1" fontAlgn="auto" latinLnBrk="0" hangingPunct="1">
              <a:lnSpc>
                <a:spcPct val="100000"/>
              </a:lnSpc>
              <a:spcBef>
                <a:spcPts val="46"/>
              </a:spcBef>
              <a:spcAft>
                <a:spcPts val="0"/>
              </a:spcAft>
              <a:buClrTx/>
              <a:buSzTx/>
              <a:buFontTx/>
              <a:buNone/>
              <a:tabLst/>
              <a:defRPr/>
            </a:pPr>
            <a:r>
              <a:rPr kumimoji="0" lang="fr-FR" sz="3268" b="0"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rPr>
              <a:t>Le compte </a:t>
            </a:r>
            <a:r>
              <a:rPr kumimoji="0" lang="fr-FR" sz="3268" b="1"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hlinkClick r:id="rId7"/>
              </a:rPr>
              <a:t>X</a:t>
            </a:r>
            <a:r>
              <a:rPr kumimoji="0" lang="fr-FR" sz="3268" b="1"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rPr>
              <a:t> </a:t>
            </a:r>
            <a:r>
              <a:rPr kumimoji="0" lang="fr-FR" sz="3268" b="0"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rPr>
              <a:t>Urssaf Officiel</a:t>
            </a:r>
          </a:p>
          <a:p>
            <a:pPr marL="0" marR="0" lvl="0" indent="0" algn="l" defTabSz="1659818" rtl="0" eaLnBrk="1" fontAlgn="auto" latinLnBrk="0" hangingPunct="1">
              <a:lnSpc>
                <a:spcPct val="100000"/>
              </a:lnSpc>
              <a:spcBef>
                <a:spcPts val="46"/>
              </a:spcBef>
              <a:spcAft>
                <a:spcPts val="0"/>
              </a:spcAft>
              <a:buClrTx/>
              <a:buSzTx/>
              <a:buFontTx/>
              <a:buNone/>
              <a:tabLst/>
              <a:defRPr/>
            </a:pPr>
            <a:endParaRPr kumimoji="0" lang="fr-FR" sz="3268" b="0"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endParaRPr>
          </a:p>
          <a:p>
            <a:pPr marL="0" marR="0" lvl="0" indent="0" algn="l" defTabSz="1659818" rtl="0" eaLnBrk="1" fontAlgn="auto" latinLnBrk="0" hangingPunct="1">
              <a:lnSpc>
                <a:spcPct val="100000"/>
              </a:lnSpc>
              <a:spcBef>
                <a:spcPts val="46"/>
              </a:spcBef>
              <a:spcAft>
                <a:spcPts val="0"/>
              </a:spcAft>
              <a:buClrTx/>
              <a:buSzTx/>
              <a:buFontTx/>
              <a:buNone/>
              <a:tabLst/>
              <a:defRPr/>
            </a:pPr>
            <a:r>
              <a:rPr kumimoji="0" lang="fr-FR" sz="3268" b="1" i="0" u="none" strike="noStrike" kern="1200" cap="none" spc="0" normalizeH="0" baseline="0" noProof="0" dirty="0" err="1">
                <a:ln>
                  <a:noFill/>
                </a:ln>
                <a:solidFill>
                  <a:srgbClr val="49494A"/>
                </a:solidFill>
                <a:effectLst/>
                <a:uLnTx/>
                <a:uFillTx/>
                <a:latin typeface="Arial" panose="020B0604020202020204" pitchFamily="34" charset="0"/>
                <a:cs typeface="Arial" panose="020B0604020202020204" pitchFamily="34" charset="0"/>
                <a:sym typeface="Helvetica Neue"/>
                <a:hlinkClick r:id="rId8"/>
              </a:rPr>
              <a:t>Tik</a:t>
            </a:r>
            <a:r>
              <a:rPr kumimoji="0" lang="fr-FR" sz="3268" b="1"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hlinkClick r:id="rId8"/>
              </a:rPr>
              <a:t> Tok </a:t>
            </a:r>
            <a:r>
              <a:rPr kumimoji="0" lang="fr-FR" sz="3268" b="0" i="0" u="none" strike="noStrike" kern="1200" cap="none" spc="0" normalizeH="0" baseline="0" noProof="0" dirty="0">
                <a:ln>
                  <a:noFill/>
                </a:ln>
                <a:solidFill>
                  <a:srgbClr val="49494A"/>
                </a:solidFill>
                <a:effectLst/>
                <a:uLnTx/>
                <a:uFillTx/>
                <a:latin typeface="Arial" panose="020B0604020202020204" pitchFamily="34" charset="0"/>
                <a:cs typeface="Arial" panose="020B0604020202020204" pitchFamily="34" charset="0"/>
                <a:sym typeface="Helvetica Neue"/>
              </a:rPr>
              <a:t>: Urssaf Officiel</a:t>
            </a:r>
            <a:endParaRPr kumimoji="0" lang="fr-FR" sz="3268" b="0" i="0" u="none" strike="noStrike" kern="120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p:txBody>
      </p:sp>
      <p:pic>
        <p:nvPicPr>
          <p:cNvPr id="3" name="Image 2">
            <a:extLst>
              <a:ext uri="{FF2B5EF4-FFF2-40B4-BE49-F238E27FC236}">
                <a16:creationId xmlns:a16="http://schemas.microsoft.com/office/drawing/2014/main" id="{DED35E9C-4447-47E1-801C-ADF796929836}"/>
              </a:ext>
            </a:extLst>
          </p:cNvPr>
          <p:cNvPicPr>
            <a:picLocks noChangeAspect="1"/>
          </p:cNvPicPr>
          <p:nvPr/>
        </p:nvPicPr>
        <p:blipFill>
          <a:blip r:embed="rId9"/>
          <a:stretch>
            <a:fillRect/>
          </a:stretch>
        </p:blipFill>
        <p:spPr>
          <a:xfrm>
            <a:off x="573742" y="7329302"/>
            <a:ext cx="1853548" cy="608628"/>
          </a:xfrm>
          <a:prstGeom prst="rect">
            <a:avLst/>
          </a:prstGeom>
        </p:spPr>
      </p:pic>
      <p:pic>
        <p:nvPicPr>
          <p:cNvPr id="11" name="Image 10">
            <a:extLst>
              <a:ext uri="{FF2B5EF4-FFF2-40B4-BE49-F238E27FC236}">
                <a16:creationId xmlns:a16="http://schemas.microsoft.com/office/drawing/2014/main" id="{A24141E3-8C2D-440B-9433-0EEA2F1B8454}"/>
              </a:ext>
            </a:extLst>
          </p:cNvPr>
          <p:cNvPicPr>
            <a:picLocks noChangeAspect="1"/>
          </p:cNvPicPr>
          <p:nvPr/>
        </p:nvPicPr>
        <p:blipFill>
          <a:blip r:embed="rId10"/>
          <a:stretch>
            <a:fillRect/>
          </a:stretch>
        </p:blipFill>
        <p:spPr>
          <a:xfrm>
            <a:off x="1093646" y="8316276"/>
            <a:ext cx="867296" cy="852080"/>
          </a:xfrm>
          <a:prstGeom prst="rect">
            <a:avLst/>
          </a:prstGeom>
        </p:spPr>
      </p:pic>
      <p:pic>
        <p:nvPicPr>
          <p:cNvPr id="4" name="Image 3">
            <a:extLst>
              <a:ext uri="{FF2B5EF4-FFF2-40B4-BE49-F238E27FC236}">
                <a16:creationId xmlns:a16="http://schemas.microsoft.com/office/drawing/2014/main" id="{8642BA28-9E1F-46D4-9587-7207C488C8C1}"/>
              </a:ext>
            </a:extLst>
          </p:cNvPr>
          <p:cNvPicPr>
            <a:picLocks noChangeAspect="1"/>
          </p:cNvPicPr>
          <p:nvPr/>
        </p:nvPicPr>
        <p:blipFill>
          <a:blip r:embed="rId11"/>
          <a:stretch>
            <a:fillRect/>
          </a:stretch>
        </p:blipFill>
        <p:spPr>
          <a:xfrm>
            <a:off x="203188" y="6169677"/>
            <a:ext cx="2635388" cy="860994"/>
          </a:xfrm>
          <a:prstGeom prst="rect">
            <a:avLst/>
          </a:prstGeom>
        </p:spPr>
      </p:pic>
      <p:pic>
        <p:nvPicPr>
          <p:cNvPr id="7" name="Image 6">
            <a:extLst>
              <a:ext uri="{FF2B5EF4-FFF2-40B4-BE49-F238E27FC236}">
                <a16:creationId xmlns:a16="http://schemas.microsoft.com/office/drawing/2014/main" id="{1B67FB46-57D5-484E-9E20-14033C976809}"/>
              </a:ext>
            </a:extLst>
          </p:cNvPr>
          <p:cNvPicPr>
            <a:picLocks noChangeAspect="1"/>
          </p:cNvPicPr>
          <p:nvPr/>
        </p:nvPicPr>
        <p:blipFill>
          <a:blip r:embed="rId12"/>
          <a:stretch>
            <a:fillRect/>
          </a:stretch>
        </p:blipFill>
        <p:spPr>
          <a:xfrm>
            <a:off x="1110131" y="9303555"/>
            <a:ext cx="821506" cy="821506"/>
          </a:xfrm>
          <a:prstGeom prst="rect">
            <a:avLst/>
          </a:prstGeom>
        </p:spPr>
      </p:pic>
      <p:pic>
        <p:nvPicPr>
          <p:cNvPr id="8" name="Image 7">
            <a:extLst>
              <a:ext uri="{FF2B5EF4-FFF2-40B4-BE49-F238E27FC236}">
                <a16:creationId xmlns:a16="http://schemas.microsoft.com/office/drawing/2014/main" id="{817DD761-884C-4E94-B0E9-C5604441136A}"/>
              </a:ext>
            </a:extLst>
          </p:cNvPr>
          <p:cNvPicPr>
            <a:picLocks noChangeAspect="1"/>
          </p:cNvPicPr>
          <p:nvPr/>
        </p:nvPicPr>
        <p:blipFill>
          <a:blip r:embed="rId13"/>
          <a:stretch>
            <a:fillRect/>
          </a:stretch>
        </p:blipFill>
        <p:spPr>
          <a:xfrm>
            <a:off x="1222345" y="11383318"/>
            <a:ext cx="612778" cy="746824"/>
          </a:xfrm>
          <a:prstGeom prst="rect">
            <a:avLst/>
          </a:prstGeom>
        </p:spPr>
      </p:pic>
      <p:pic>
        <p:nvPicPr>
          <p:cNvPr id="12" name="Image 11">
            <a:extLst>
              <a:ext uri="{FF2B5EF4-FFF2-40B4-BE49-F238E27FC236}">
                <a16:creationId xmlns:a16="http://schemas.microsoft.com/office/drawing/2014/main" id="{7043BCE9-B388-C6FD-342F-5CAFC666239C}"/>
              </a:ext>
            </a:extLst>
          </p:cNvPr>
          <p:cNvPicPr>
            <a:picLocks noChangeAspect="1"/>
          </p:cNvPicPr>
          <p:nvPr/>
        </p:nvPicPr>
        <p:blipFill>
          <a:blip r:embed="rId14"/>
          <a:stretch>
            <a:fillRect/>
          </a:stretch>
        </p:blipFill>
        <p:spPr>
          <a:xfrm>
            <a:off x="1167324" y="10337366"/>
            <a:ext cx="685860" cy="792548"/>
          </a:xfrm>
          <a:prstGeom prst="rect">
            <a:avLst/>
          </a:prstGeom>
        </p:spPr>
      </p:pic>
    </p:spTree>
    <p:extLst>
      <p:ext uri="{BB962C8B-B14F-4D97-AF65-F5344CB8AC3E}">
        <p14:creationId xmlns:p14="http://schemas.microsoft.com/office/powerpoint/2010/main" val="8023438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64D"/>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C1C98AC-2064-498E-924E-6883E691E542}"/>
              </a:ext>
            </a:extLst>
          </p:cNvPr>
          <p:cNvSpPr>
            <a:spLocks noGrp="1"/>
          </p:cNvSpPr>
          <p:nvPr>
            <p:ph type="title"/>
          </p:nvPr>
        </p:nvSpPr>
        <p:spPr/>
        <p:txBody>
          <a:bodyPr/>
          <a:lstStyle/>
          <a:p>
            <a:r>
              <a:rPr lang="fr-FR">
                <a:solidFill>
                  <a:schemeClr val="bg1"/>
                </a:solidFill>
              </a:rPr>
              <a:t>Statut juridique</a:t>
            </a:r>
          </a:p>
        </p:txBody>
      </p:sp>
      <p:sp>
        <p:nvSpPr>
          <p:cNvPr id="7" name="Espace réservé du texte 6">
            <a:extLst>
              <a:ext uri="{FF2B5EF4-FFF2-40B4-BE49-F238E27FC236}">
                <a16:creationId xmlns:a16="http://schemas.microsoft.com/office/drawing/2014/main" id="{FE140652-E33F-42BD-BA28-5379FABCA044}"/>
              </a:ext>
            </a:extLst>
          </p:cNvPr>
          <p:cNvSpPr>
            <a:spLocks noGrp="1"/>
          </p:cNvSpPr>
          <p:nvPr>
            <p:ph type="body" sz="quarter" idx="21"/>
          </p:nvPr>
        </p:nvSpPr>
        <p:spPr/>
        <p:txBody>
          <a:bodyPr/>
          <a:lstStyle/>
          <a:p>
            <a:r>
              <a:rPr lang="fr-FR">
                <a:solidFill>
                  <a:schemeClr val="bg1"/>
                </a:solidFill>
              </a:rPr>
              <a:t>02</a:t>
            </a:r>
          </a:p>
        </p:txBody>
      </p:sp>
      <p:sp>
        <p:nvSpPr>
          <p:cNvPr id="5" name="Espace réservé du numéro de diapositive 4">
            <a:extLst>
              <a:ext uri="{FF2B5EF4-FFF2-40B4-BE49-F238E27FC236}">
                <a16:creationId xmlns:a16="http://schemas.microsoft.com/office/drawing/2014/main" id="{FDD4D239-387D-4307-AE9C-98A50FD87785}"/>
              </a:ext>
            </a:extLst>
          </p:cNvPr>
          <p:cNvSpPr>
            <a:spLocks noGrp="1"/>
          </p:cNvSpPr>
          <p:nvPr>
            <p:ph type="sldNum" sz="quarter" idx="2"/>
          </p:nvPr>
        </p:nvSpPr>
        <p:spPr>
          <a:xfrm>
            <a:off x="23708648" y="12784816"/>
            <a:ext cx="230832" cy="405239"/>
          </a:xfrm>
        </p:spPr>
        <p:txBody>
          <a:bodyPr/>
          <a:lstStyle/>
          <a:p>
            <a:pPr>
              <a:defRPr/>
            </a:pPr>
            <a:fld id="{86CB4B4D-7CA3-9044-876B-883B54F8677D}" type="slidenum">
              <a:rPr lang="fr-FR"/>
              <a:pPr>
                <a:defRPr/>
              </a:pPr>
              <a:t>6</a:t>
            </a:fld>
            <a:endParaRPr lang="fr-FR"/>
          </a:p>
        </p:txBody>
      </p:sp>
    </p:spTree>
    <p:extLst>
      <p:ext uri="{BB962C8B-B14F-4D97-AF65-F5344CB8AC3E}">
        <p14:creationId xmlns:p14="http://schemas.microsoft.com/office/powerpoint/2010/main" val="39642623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D33351-2F9B-4A57-91D2-0DE961837C3A}"/>
              </a:ext>
            </a:extLst>
          </p:cNvPr>
          <p:cNvSpPr>
            <a:spLocks noGrp="1"/>
          </p:cNvSpPr>
          <p:nvPr>
            <p:ph type="title" idx="4294967295"/>
          </p:nvPr>
        </p:nvSpPr>
        <p:spPr>
          <a:xfrm>
            <a:off x="3888969" y="1141836"/>
            <a:ext cx="6991350" cy="1092200"/>
          </a:xfrm>
        </p:spPr>
        <p:txBody>
          <a:bodyPr>
            <a:normAutofit/>
          </a:bodyPr>
          <a:lstStyle/>
          <a:p>
            <a:r>
              <a:rPr lang="fr-FR" sz="5600">
                <a:solidFill>
                  <a:schemeClr val="bg1"/>
                </a:solidFill>
              </a:rPr>
              <a:t>Le statut juridique</a:t>
            </a:r>
          </a:p>
        </p:txBody>
      </p:sp>
      <p:sp>
        <p:nvSpPr>
          <p:cNvPr id="7" name="Rectangle à coins arrondis 5">
            <a:extLst>
              <a:ext uri="{FF2B5EF4-FFF2-40B4-BE49-F238E27FC236}">
                <a16:creationId xmlns:a16="http://schemas.microsoft.com/office/drawing/2014/main" id="{717258B4-60D7-4B07-A507-3F5113E483DF}"/>
              </a:ext>
            </a:extLst>
          </p:cNvPr>
          <p:cNvSpPr/>
          <p:nvPr/>
        </p:nvSpPr>
        <p:spPr>
          <a:xfrm>
            <a:off x="3581891" y="2435998"/>
            <a:ext cx="3750470" cy="106799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SEUL</a:t>
            </a:r>
          </a:p>
        </p:txBody>
      </p:sp>
      <p:sp>
        <p:nvSpPr>
          <p:cNvPr id="8" name="Rectangle à coins arrondis 6">
            <a:extLst>
              <a:ext uri="{FF2B5EF4-FFF2-40B4-BE49-F238E27FC236}">
                <a16:creationId xmlns:a16="http://schemas.microsoft.com/office/drawing/2014/main" id="{59624CDE-30A4-4494-BA99-C2702408945F}"/>
              </a:ext>
            </a:extLst>
          </p:cNvPr>
          <p:cNvSpPr/>
          <p:nvPr/>
        </p:nvSpPr>
        <p:spPr>
          <a:xfrm>
            <a:off x="14590256" y="2423816"/>
            <a:ext cx="3773943" cy="1055488"/>
          </a:xfrm>
          <a:prstGeom prst="round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PLUSIEURS</a:t>
            </a:r>
          </a:p>
        </p:txBody>
      </p:sp>
      <p:sp>
        <p:nvSpPr>
          <p:cNvPr id="9" name="Ellipse 8">
            <a:extLst>
              <a:ext uri="{FF2B5EF4-FFF2-40B4-BE49-F238E27FC236}">
                <a16:creationId xmlns:a16="http://schemas.microsoft.com/office/drawing/2014/main" id="{0526AA96-BC3C-4E94-9066-722E4961AEC7}"/>
              </a:ext>
            </a:extLst>
          </p:cNvPr>
          <p:cNvSpPr/>
          <p:nvPr/>
        </p:nvSpPr>
        <p:spPr>
          <a:xfrm>
            <a:off x="14515098" y="5765788"/>
            <a:ext cx="1901940" cy="1311765"/>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Gérant</a:t>
            </a:r>
          </a:p>
        </p:txBody>
      </p:sp>
      <p:sp>
        <p:nvSpPr>
          <p:cNvPr id="13" name="Rectangle à coins arrondis 18">
            <a:extLst>
              <a:ext uri="{FF2B5EF4-FFF2-40B4-BE49-F238E27FC236}">
                <a16:creationId xmlns:a16="http://schemas.microsoft.com/office/drawing/2014/main" id="{591E887F-A3BB-4495-A7BF-672DDAC23940}"/>
              </a:ext>
            </a:extLst>
          </p:cNvPr>
          <p:cNvSpPr/>
          <p:nvPr/>
        </p:nvSpPr>
        <p:spPr>
          <a:xfrm>
            <a:off x="2941482" y="6104977"/>
            <a:ext cx="1893672" cy="70177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Auto-</a:t>
            </a:r>
            <a:br>
              <a:rPr kumimoji="0" lang="fr-FR" sz="1800" b="0" i="0" u="none" strike="noStrike" kern="120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b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Entrepreneur</a:t>
            </a:r>
          </a:p>
        </p:txBody>
      </p:sp>
      <p:sp>
        <p:nvSpPr>
          <p:cNvPr id="14" name="Rectangle à coins arrondis 19">
            <a:extLst>
              <a:ext uri="{FF2B5EF4-FFF2-40B4-BE49-F238E27FC236}">
                <a16:creationId xmlns:a16="http://schemas.microsoft.com/office/drawing/2014/main" id="{3B0A4CDF-5EAB-43C6-8B76-BA843BE71767}"/>
              </a:ext>
            </a:extLst>
          </p:cNvPr>
          <p:cNvSpPr/>
          <p:nvPr/>
        </p:nvSpPr>
        <p:spPr>
          <a:xfrm>
            <a:off x="3692035" y="4173877"/>
            <a:ext cx="1523406" cy="91618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Entreprise</a:t>
            </a:r>
            <a:r>
              <a:rPr kumimoji="0" lang="fr-FR" sz="2026" b="0" i="0" u="none" strike="noStrike" kern="120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t> </a:t>
            </a: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individuelle</a:t>
            </a:r>
          </a:p>
        </p:txBody>
      </p:sp>
      <p:sp>
        <p:nvSpPr>
          <p:cNvPr id="15" name="Rectangle à coins arrondis 20">
            <a:extLst>
              <a:ext uri="{FF2B5EF4-FFF2-40B4-BE49-F238E27FC236}">
                <a16:creationId xmlns:a16="http://schemas.microsoft.com/office/drawing/2014/main" id="{4DDBBEF9-994C-4656-82BE-04B0E92A348A}"/>
              </a:ext>
            </a:extLst>
          </p:cNvPr>
          <p:cNvSpPr/>
          <p:nvPr/>
        </p:nvSpPr>
        <p:spPr>
          <a:xfrm>
            <a:off x="6278655" y="4181019"/>
            <a:ext cx="1523406" cy="86618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a:rPr>
              <a:t>SELARLU</a:t>
            </a:r>
          </a:p>
        </p:txBody>
      </p:sp>
      <p:sp>
        <p:nvSpPr>
          <p:cNvPr id="16" name="Rectangle à coins arrondis 21">
            <a:extLst>
              <a:ext uri="{FF2B5EF4-FFF2-40B4-BE49-F238E27FC236}">
                <a16:creationId xmlns:a16="http://schemas.microsoft.com/office/drawing/2014/main" id="{E08FFAD7-F128-49D0-82E7-6DF72F7E249A}"/>
              </a:ext>
            </a:extLst>
          </p:cNvPr>
          <p:cNvSpPr/>
          <p:nvPr/>
        </p:nvSpPr>
        <p:spPr>
          <a:xfrm>
            <a:off x="12612064" y="4144905"/>
            <a:ext cx="1523406" cy="86618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SELASU</a:t>
            </a:r>
          </a:p>
        </p:txBody>
      </p:sp>
      <p:sp>
        <p:nvSpPr>
          <p:cNvPr id="17" name="Rectangle à coins arrondis 22">
            <a:extLst>
              <a:ext uri="{FF2B5EF4-FFF2-40B4-BE49-F238E27FC236}">
                <a16:creationId xmlns:a16="http://schemas.microsoft.com/office/drawing/2014/main" id="{C7CF74B5-A8C7-4D96-8379-D1FC9D467B47}"/>
              </a:ext>
            </a:extLst>
          </p:cNvPr>
          <p:cNvSpPr/>
          <p:nvPr/>
        </p:nvSpPr>
        <p:spPr>
          <a:xfrm>
            <a:off x="14695821" y="4140715"/>
            <a:ext cx="1523404" cy="866182"/>
          </a:xfrm>
          <a:prstGeom prst="round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SELARL</a:t>
            </a:r>
          </a:p>
        </p:txBody>
      </p:sp>
      <p:sp>
        <p:nvSpPr>
          <p:cNvPr id="18" name="Rectangle à coins arrondis 23">
            <a:extLst>
              <a:ext uri="{FF2B5EF4-FFF2-40B4-BE49-F238E27FC236}">
                <a16:creationId xmlns:a16="http://schemas.microsoft.com/office/drawing/2014/main" id="{458C1462-0299-4E9D-91FC-18904705E8A9}"/>
              </a:ext>
            </a:extLst>
          </p:cNvPr>
          <p:cNvSpPr/>
          <p:nvPr/>
        </p:nvSpPr>
        <p:spPr>
          <a:xfrm>
            <a:off x="16585341" y="4117496"/>
            <a:ext cx="1770784" cy="866180"/>
          </a:xfrm>
          <a:prstGeom prst="round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SELAFA*</a:t>
            </a:r>
            <a:br>
              <a:rPr kumimoji="0" lang="fr-FR" sz="2026" b="0" i="0" u="none" strike="noStrike" kern="1200" cap="none" spc="0" normalizeH="0" baseline="0" noProof="0">
                <a:ln>
                  <a:noFill/>
                </a:ln>
                <a:solidFill>
                  <a:srgbClr val="0000FF"/>
                </a:solidFill>
                <a:effectLst/>
                <a:uLnTx/>
                <a:uFillTx/>
                <a:latin typeface="Arial" panose="020B0604020202020204" pitchFamily="34" charset="0"/>
                <a:cs typeface="Arial" panose="020B0604020202020204" pitchFamily="34" charset="0"/>
                <a:sym typeface="Helvetica Neue"/>
              </a:rPr>
            </a:b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SELAS</a:t>
            </a:r>
          </a:p>
        </p:txBody>
      </p:sp>
      <p:cxnSp>
        <p:nvCxnSpPr>
          <p:cNvPr id="19" name="Connecteur droit avec flèche 18">
            <a:extLst>
              <a:ext uri="{FF2B5EF4-FFF2-40B4-BE49-F238E27FC236}">
                <a16:creationId xmlns:a16="http://schemas.microsoft.com/office/drawing/2014/main" id="{60393C67-B515-49E0-81AC-BC51626E775F}"/>
              </a:ext>
            </a:extLst>
          </p:cNvPr>
          <p:cNvCxnSpPr>
            <a:cxnSpLocks/>
          </p:cNvCxnSpPr>
          <p:nvPr/>
        </p:nvCxnSpPr>
        <p:spPr>
          <a:xfrm flipH="1">
            <a:off x="4498131" y="3503993"/>
            <a:ext cx="16966" cy="476846"/>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20" name="Connecteur droit avec flèche 19">
            <a:extLst>
              <a:ext uri="{FF2B5EF4-FFF2-40B4-BE49-F238E27FC236}">
                <a16:creationId xmlns:a16="http://schemas.microsoft.com/office/drawing/2014/main" id="{8C12D80D-CF21-4870-8C19-2337C264D50F}"/>
              </a:ext>
            </a:extLst>
          </p:cNvPr>
          <p:cNvCxnSpPr>
            <a:cxnSpLocks/>
          </p:cNvCxnSpPr>
          <p:nvPr/>
        </p:nvCxnSpPr>
        <p:spPr>
          <a:xfrm flipH="1">
            <a:off x="7040354" y="3520120"/>
            <a:ext cx="3572" cy="483988"/>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23" name="Connecteur droit avec flèche 22">
            <a:extLst>
              <a:ext uri="{FF2B5EF4-FFF2-40B4-BE49-F238E27FC236}">
                <a16:creationId xmlns:a16="http://schemas.microsoft.com/office/drawing/2014/main" id="{9AD3E21F-669A-40C2-ACD4-CECF938D3F19}"/>
              </a:ext>
            </a:extLst>
          </p:cNvPr>
          <p:cNvCxnSpPr>
            <a:cxnSpLocks/>
            <a:stCxn id="13" idx="2"/>
          </p:cNvCxnSpPr>
          <p:nvPr/>
        </p:nvCxnSpPr>
        <p:spPr>
          <a:xfrm>
            <a:off x="3888321" y="6835509"/>
            <a:ext cx="1752986" cy="4227387"/>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25" name="Connecteur droit avec flèche 24">
            <a:extLst>
              <a:ext uri="{FF2B5EF4-FFF2-40B4-BE49-F238E27FC236}">
                <a16:creationId xmlns:a16="http://schemas.microsoft.com/office/drawing/2014/main" id="{B65A2CE7-8B19-4B01-AD5E-1B2ABF6152B9}"/>
              </a:ext>
            </a:extLst>
          </p:cNvPr>
          <p:cNvCxnSpPr>
            <a:cxnSpLocks/>
          </p:cNvCxnSpPr>
          <p:nvPr/>
        </p:nvCxnSpPr>
        <p:spPr>
          <a:xfrm>
            <a:off x="4480971" y="5146046"/>
            <a:ext cx="1246600" cy="5830583"/>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26" name="Connecteur droit avec flèche 25">
            <a:extLst>
              <a:ext uri="{FF2B5EF4-FFF2-40B4-BE49-F238E27FC236}">
                <a16:creationId xmlns:a16="http://schemas.microsoft.com/office/drawing/2014/main" id="{03F320F8-9F01-4E72-86EE-AA47AC3C741E}"/>
              </a:ext>
            </a:extLst>
          </p:cNvPr>
          <p:cNvCxnSpPr>
            <a:cxnSpLocks/>
            <a:stCxn id="77" idx="4"/>
          </p:cNvCxnSpPr>
          <p:nvPr/>
        </p:nvCxnSpPr>
        <p:spPr>
          <a:xfrm>
            <a:off x="7066368" y="8396396"/>
            <a:ext cx="38114" cy="2685603"/>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35" name="Connecteur droit avec flèche 34">
            <a:extLst>
              <a:ext uri="{FF2B5EF4-FFF2-40B4-BE49-F238E27FC236}">
                <a16:creationId xmlns:a16="http://schemas.microsoft.com/office/drawing/2014/main" id="{C5BD0563-4DDD-42EB-AF63-4373FA3E3B4F}"/>
              </a:ext>
            </a:extLst>
          </p:cNvPr>
          <p:cNvCxnSpPr>
            <a:cxnSpLocks/>
          </p:cNvCxnSpPr>
          <p:nvPr/>
        </p:nvCxnSpPr>
        <p:spPr>
          <a:xfrm>
            <a:off x="2941482" y="12426386"/>
            <a:ext cx="4102444" cy="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6" name="Connecteur droit avec flèche 35">
            <a:extLst>
              <a:ext uri="{FF2B5EF4-FFF2-40B4-BE49-F238E27FC236}">
                <a16:creationId xmlns:a16="http://schemas.microsoft.com/office/drawing/2014/main" id="{E3236975-E341-41FB-834D-31639DAD7453}"/>
              </a:ext>
            </a:extLst>
          </p:cNvPr>
          <p:cNvCxnSpPr>
            <a:cxnSpLocks/>
          </p:cNvCxnSpPr>
          <p:nvPr/>
        </p:nvCxnSpPr>
        <p:spPr>
          <a:xfrm>
            <a:off x="7225465" y="12426384"/>
            <a:ext cx="3989218" cy="16812"/>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7" name="ZoneTexte 69">
            <a:extLst>
              <a:ext uri="{FF2B5EF4-FFF2-40B4-BE49-F238E27FC236}">
                <a16:creationId xmlns:a16="http://schemas.microsoft.com/office/drawing/2014/main" id="{55C9CBE4-B964-4703-9804-2BBAE884CC9D}"/>
              </a:ext>
            </a:extLst>
          </p:cNvPr>
          <p:cNvSpPr txBox="1">
            <a:spLocks noChangeArrowheads="1"/>
          </p:cNvSpPr>
          <p:nvPr/>
        </p:nvSpPr>
        <p:spPr bwMode="auto">
          <a:xfrm>
            <a:off x="2964574" y="12546501"/>
            <a:ext cx="3893344"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altLang="fr-FR" sz="2026" b="0" i="0" u="none" strike="noStrike" kern="1200" cap="none" spc="0" normalizeH="0" baseline="0" noProof="0">
                <a:ln>
                  <a:noFill/>
                </a:ln>
                <a:solidFill>
                  <a:srgbClr val="1A5BA5"/>
                </a:solidFill>
                <a:effectLst/>
                <a:uLnTx/>
                <a:uFillTx/>
                <a:latin typeface="Arial" panose="020B0604020202020204" pitchFamily="34" charset="0"/>
                <a:cs typeface="Arial" panose="020B0604020202020204" pitchFamily="34" charset="0"/>
                <a:sym typeface="Helvetica Neue"/>
              </a:rPr>
              <a:t>Entreprise</a:t>
            </a:r>
            <a:r>
              <a:rPr kumimoji="0" lang="fr-FR" altLang="fr-FR" sz="2026" b="0" i="0" u="none" strike="noStrike" kern="1200" cap="none" spc="0" normalizeH="0" baseline="0" noProof="0">
                <a:ln>
                  <a:noFill/>
                </a:ln>
                <a:solidFill>
                  <a:srgbClr val="0000FF"/>
                </a:solidFill>
                <a:effectLst/>
                <a:uLnTx/>
                <a:uFillTx/>
                <a:latin typeface="Arial" panose="020B0604020202020204" pitchFamily="34" charset="0"/>
                <a:cs typeface="Arial" panose="020B0604020202020204" pitchFamily="34" charset="0"/>
                <a:sym typeface="Helvetica Neue"/>
              </a:rPr>
              <a:t> </a:t>
            </a:r>
            <a:r>
              <a:rPr kumimoji="0" lang="fr-FR" altLang="fr-FR" sz="2026" b="0" i="0" u="none" strike="noStrike" kern="1200" cap="none" spc="0" normalizeH="0" baseline="0" noProof="0">
                <a:ln>
                  <a:noFill/>
                </a:ln>
                <a:solidFill>
                  <a:srgbClr val="1A5BA5"/>
                </a:solidFill>
                <a:effectLst/>
                <a:uLnTx/>
                <a:uFillTx/>
                <a:latin typeface="Arial" panose="020B0604020202020204" pitchFamily="34" charset="0"/>
                <a:cs typeface="Arial" panose="020B0604020202020204" pitchFamily="34" charset="0"/>
                <a:sym typeface="Helvetica Neue"/>
              </a:rPr>
              <a:t>individuelle</a:t>
            </a:r>
          </a:p>
        </p:txBody>
      </p:sp>
      <p:sp>
        <p:nvSpPr>
          <p:cNvPr id="38" name="ZoneTexte 70">
            <a:extLst>
              <a:ext uri="{FF2B5EF4-FFF2-40B4-BE49-F238E27FC236}">
                <a16:creationId xmlns:a16="http://schemas.microsoft.com/office/drawing/2014/main" id="{2BDF68A1-3630-49A0-BFBE-358ADB4DD3E7}"/>
              </a:ext>
            </a:extLst>
          </p:cNvPr>
          <p:cNvSpPr txBox="1">
            <a:spLocks noChangeArrowheads="1"/>
          </p:cNvSpPr>
          <p:nvPr/>
        </p:nvSpPr>
        <p:spPr bwMode="auto">
          <a:xfrm>
            <a:off x="6989960" y="12588679"/>
            <a:ext cx="4102444"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altLang="fr-FR" sz="2026" b="0" i="0" u="none" strike="noStrike" kern="1200" cap="none" spc="0" normalizeH="0" baseline="0" noProof="0">
                <a:ln>
                  <a:noFill/>
                </a:ln>
                <a:solidFill>
                  <a:srgbClr val="1A5BA5"/>
                </a:solidFill>
                <a:effectLst/>
                <a:uLnTx/>
                <a:uFillTx/>
                <a:latin typeface="Arial" panose="020B0604020202020204" pitchFamily="34" charset="0"/>
                <a:cs typeface="Arial" panose="020B0604020202020204" pitchFamily="34" charset="0"/>
                <a:sym typeface="Helvetica Neue"/>
              </a:rPr>
              <a:t>Société</a:t>
            </a:r>
          </a:p>
        </p:txBody>
      </p:sp>
      <p:sp>
        <p:nvSpPr>
          <p:cNvPr id="49" name="Ellipse 48">
            <a:extLst>
              <a:ext uri="{FF2B5EF4-FFF2-40B4-BE49-F238E27FC236}">
                <a16:creationId xmlns:a16="http://schemas.microsoft.com/office/drawing/2014/main" id="{34E43492-5A69-4762-A33C-2293D2BA3E57}"/>
              </a:ext>
            </a:extLst>
          </p:cNvPr>
          <p:cNvSpPr/>
          <p:nvPr/>
        </p:nvSpPr>
        <p:spPr>
          <a:xfrm>
            <a:off x="6151224" y="5842610"/>
            <a:ext cx="1891308" cy="9733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Gérant associé</a:t>
            </a:r>
            <a:r>
              <a:rPr kumimoji="0" lang="fr-FR" sz="2026"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 </a:t>
            </a:r>
            <a:br>
              <a:rPr kumimoji="0" lang="fr-FR" sz="2026"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b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unique</a:t>
            </a:r>
          </a:p>
        </p:txBody>
      </p:sp>
      <p:sp>
        <p:nvSpPr>
          <p:cNvPr id="48" name="Ellipse 47">
            <a:extLst>
              <a:ext uri="{FF2B5EF4-FFF2-40B4-BE49-F238E27FC236}">
                <a16:creationId xmlns:a16="http://schemas.microsoft.com/office/drawing/2014/main" id="{49B0CBC3-AA7B-4B46-AE4D-4D69898A2ACD}"/>
              </a:ext>
            </a:extLst>
          </p:cNvPr>
          <p:cNvSpPr/>
          <p:nvPr/>
        </p:nvSpPr>
        <p:spPr>
          <a:xfrm>
            <a:off x="2756220" y="6131671"/>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51" name="Ellipse 50">
            <a:extLst>
              <a:ext uri="{FF2B5EF4-FFF2-40B4-BE49-F238E27FC236}">
                <a16:creationId xmlns:a16="http://schemas.microsoft.com/office/drawing/2014/main" id="{F6F1A740-1F4B-4186-AB34-1F040688D6EA}"/>
              </a:ext>
            </a:extLst>
          </p:cNvPr>
          <p:cNvSpPr/>
          <p:nvPr/>
        </p:nvSpPr>
        <p:spPr>
          <a:xfrm>
            <a:off x="3400328" y="4266227"/>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54" name="Ellipse 53">
            <a:extLst>
              <a:ext uri="{FF2B5EF4-FFF2-40B4-BE49-F238E27FC236}">
                <a16:creationId xmlns:a16="http://schemas.microsoft.com/office/drawing/2014/main" id="{7B5A692F-93C6-4154-B541-A269963943C5}"/>
              </a:ext>
            </a:extLst>
          </p:cNvPr>
          <p:cNvSpPr/>
          <p:nvPr/>
        </p:nvSpPr>
        <p:spPr>
          <a:xfrm>
            <a:off x="5982446" y="6076462"/>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56" name="Ellipse 55">
            <a:extLst>
              <a:ext uri="{FF2B5EF4-FFF2-40B4-BE49-F238E27FC236}">
                <a16:creationId xmlns:a16="http://schemas.microsoft.com/office/drawing/2014/main" id="{D813B19B-5A39-4D1D-8B91-737CFF996902}"/>
              </a:ext>
            </a:extLst>
          </p:cNvPr>
          <p:cNvSpPr/>
          <p:nvPr/>
        </p:nvSpPr>
        <p:spPr>
          <a:xfrm>
            <a:off x="14487467" y="4111885"/>
            <a:ext cx="416708" cy="578498"/>
          </a:xfrm>
          <a:prstGeom prst="ellipse">
            <a:avLst/>
          </a:prstGeom>
          <a:solidFill>
            <a:srgbClr val="F68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59" name="Ellipse 58">
            <a:extLst>
              <a:ext uri="{FF2B5EF4-FFF2-40B4-BE49-F238E27FC236}">
                <a16:creationId xmlns:a16="http://schemas.microsoft.com/office/drawing/2014/main" id="{F38C5368-2D9C-40AC-91C4-44D57A13551C}"/>
              </a:ext>
            </a:extLst>
          </p:cNvPr>
          <p:cNvSpPr/>
          <p:nvPr/>
        </p:nvSpPr>
        <p:spPr>
          <a:xfrm>
            <a:off x="16472905" y="4052357"/>
            <a:ext cx="416708" cy="578498"/>
          </a:xfrm>
          <a:prstGeom prst="ellipse">
            <a:avLst/>
          </a:prstGeom>
          <a:solidFill>
            <a:srgbClr val="F68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60" name="Ellipse 59">
            <a:extLst>
              <a:ext uri="{FF2B5EF4-FFF2-40B4-BE49-F238E27FC236}">
                <a16:creationId xmlns:a16="http://schemas.microsoft.com/office/drawing/2014/main" id="{124B5F49-54C8-4210-BDBA-80F75D600E52}"/>
              </a:ext>
            </a:extLst>
          </p:cNvPr>
          <p:cNvSpPr/>
          <p:nvPr/>
        </p:nvSpPr>
        <p:spPr>
          <a:xfrm>
            <a:off x="14226825" y="5894812"/>
            <a:ext cx="416708" cy="559430"/>
          </a:xfrm>
          <a:prstGeom prst="ellipse">
            <a:avLst/>
          </a:prstGeom>
          <a:solidFill>
            <a:srgbClr val="F68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62" name="Ellipse 61">
            <a:extLst>
              <a:ext uri="{FF2B5EF4-FFF2-40B4-BE49-F238E27FC236}">
                <a16:creationId xmlns:a16="http://schemas.microsoft.com/office/drawing/2014/main" id="{AB86FEC4-9390-40F5-A14A-2E200A9762B4}"/>
              </a:ext>
            </a:extLst>
          </p:cNvPr>
          <p:cNvSpPr/>
          <p:nvPr/>
        </p:nvSpPr>
        <p:spPr>
          <a:xfrm>
            <a:off x="12466709" y="4153535"/>
            <a:ext cx="416708" cy="578498"/>
          </a:xfrm>
          <a:prstGeom prst="ellipse">
            <a:avLst/>
          </a:prstGeom>
          <a:solidFill>
            <a:srgbClr val="F68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cxnSp>
        <p:nvCxnSpPr>
          <p:cNvPr id="70" name="Connecteur droit avec flèche 69">
            <a:extLst>
              <a:ext uri="{FF2B5EF4-FFF2-40B4-BE49-F238E27FC236}">
                <a16:creationId xmlns:a16="http://schemas.microsoft.com/office/drawing/2014/main" id="{10482C0B-3DB1-4007-8275-96E7C1B9E9B9}"/>
              </a:ext>
            </a:extLst>
          </p:cNvPr>
          <p:cNvCxnSpPr>
            <a:cxnSpLocks/>
            <a:stCxn id="14" idx="2"/>
            <a:endCxn id="13" idx="0"/>
          </p:cNvCxnSpPr>
          <p:nvPr/>
        </p:nvCxnSpPr>
        <p:spPr>
          <a:xfrm flipH="1">
            <a:off x="3888321" y="5090063"/>
            <a:ext cx="565418" cy="1014914"/>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sp>
        <p:nvSpPr>
          <p:cNvPr id="78" name="Rectangle à coins arrondis 5">
            <a:extLst>
              <a:ext uri="{FF2B5EF4-FFF2-40B4-BE49-F238E27FC236}">
                <a16:creationId xmlns:a16="http://schemas.microsoft.com/office/drawing/2014/main" id="{2226B3D0-90C6-4AEB-9AD9-E35D57513F68}"/>
              </a:ext>
            </a:extLst>
          </p:cNvPr>
          <p:cNvSpPr/>
          <p:nvPr/>
        </p:nvSpPr>
        <p:spPr>
          <a:xfrm>
            <a:off x="12005983" y="2459264"/>
            <a:ext cx="2210098" cy="106799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SEUL</a:t>
            </a:r>
          </a:p>
        </p:txBody>
      </p:sp>
      <p:cxnSp>
        <p:nvCxnSpPr>
          <p:cNvPr id="85" name="Connecteur droit avec flèche 84">
            <a:extLst>
              <a:ext uri="{FF2B5EF4-FFF2-40B4-BE49-F238E27FC236}">
                <a16:creationId xmlns:a16="http://schemas.microsoft.com/office/drawing/2014/main" id="{563F4B94-10BD-4729-9342-3CBC60EE3785}"/>
              </a:ext>
            </a:extLst>
          </p:cNvPr>
          <p:cNvCxnSpPr>
            <a:cxnSpLocks/>
          </p:cNvCxnSpPr>
          <p:nvPr/>
        </p:nvCxnSpPr>
        <p:spPr>
          <a:xfrm flipH="1">
            <a:off x="13344251" y="3544170"/>
            <a:ext cx="3572" cy="483988"/>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89" name="Connecteur droit avec flèche 88">
            <a:extLst>
              <a:ext uri="{FF2B5EF4-FFF2-40B4-BE49-F238E27FC236}">
                <a16:creationId xmlns:a16="http://schemas.microsoft.com/office/drawing/2014/main" id="{B628A362-6E6A-4C5D-B853-35C590D8DC15}"/>
              </a:ext>
            </a:extLst>
          </p:cNvPr>
          <p:cNvCxnSpPr>
            <a:cxnSpLocks/>
            <a:stCxn id="15" idx="2"/>
          </p:cNvCxnSpPr>
          <p:nvPr/>
        </p:nvCxnSpPr>
        <p:spPr>
          <a:xfrm>
            <a:off x="7040358" y="5047201"/>
            <a:ext cx="3568" cy="675295"/>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sp>
        <p:nvSpPr>
          <p:cNvPr id="97" name="Ellipse 96">
            <a:extLst>
              <a:ext uri="{FF2B5EF4-FFF2-40B4-BE49-F238E27FC236}">
                <a16:creationId xmlns:a16="http://schemas.microsoft.com/office/drawing/2014/main" id="{FAB17531-8DAA-4764-98A7-6DB0BBE164A3}"/>
              </a:ext>
            </a:extLst>
          </p:cNvPr>
          <p:cNvSpPr/>
          <p:nvPr/>
        </p:nvSpPr>
        <p:spPr>
          <a:xfrm>
            <a:off x="6116788" y="4272289"/>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98" name="Rectangle à coins arrondis 6">
            <a:extLst>
              <a:ext uri="{FF2B5EF4-FFF2-40B4-BE49-F238E27FC236}">
                <a16:creationId xmlns:a16="http://schemas.microsoft.com/office/drawing/2014/main" id="{43FEA97F-0494-4B14-AE36-8052A6993709}"/>
              </a:ext>
            </a:extLst>
          </p:cNvPr>
          <p:cNvSpPr/>
          <p:nvPr/>
        </p:nvSpPr>
        <p:spPr>
          <a:xfrm>
            <a:off x="7445676" y="2442250"/>
            <a:ext cx="3671888" cy="1055488"/>
          </a:xfrm>
          <a:prstGeom prst="round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PLUSIEURS</a:t>
            </a:r>
          </a:p>
        </p:txBody>
      </p:sp>
      <p:sp>
        <p:nvSpPr>
          <p:cNvPr id="103" name="Rectangle à coins arrondis 16">
            <a:extLst>
              <a:ext uri="{FF2B5EF4-FFF2-40B4-BE49-F238E27FC236}">
                <a16:creationId xmlns:a16="http://schemas.microsoft.com/office/drawing/2014/main" id="{D5A0CC20-1D98-4F3D-98AD-B51BDA0F0919}"/>
              </a:ext>
            </a:extLst>
          </p:cNvPr>
          <p:cNvSpPr/>
          <p:nvPr/>
        </p:nvSpPr>
        <p:spPr>
          <a:xfrm>
            <a:off x="2941485" y="11108488"/>
            <a:ext cx="8273198" cy="1067992"/>
          </a:xfrm>
          <a:prstGeom prst="round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4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Non</a:t>
            </a:r>
            <a:r>
              <a:rPr kumimoji="0" lang="fr-FR" sz="4500" b="0" i="0" u="none" strike="noStrike" kern="1200" cap="none" spc="0" normalizeH="0" baseline="0" noProof="0">
                <a:ln>
                  <a:noFill/>
                </a:ln>
                <a:solidFill>
                  <a:srgbClr val="0000FF"/>
                </a:solidFill>
                <a:effectLst/>
                <a:uLnTx/>
                <a:uFillTx/>
                <a:latin typeface="Arial" panose="020B0604020202020204" pitchFamily="34" charset="0"/>
                <a:cs typeface="Arial" panose="020B0604020202020204" pitchFamily="34" charset="0"/>
                <a:sym typeface="Helvetica Neue"/>
              </a:rPr>
              <a:t> </a:t>
            </a:r>
            <a:r>
              <a:rPr kumimoji="0" lang="fr-FR" sz="4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salariés</a:t>
            </a:r>
          </a:p>
        </p:txBody>
      </p:sp>
      <p:sp>
        <p:nvSpPr>
          <p:cNvPr id="104" name="Rectangle à coins arrondis 16">
            <a:extLst>
              <a:ext uri="{FF2B5EF4-FFF2-40B4-BE49-F238E27FC236}">
                <a16:creationId xmlns:a16="http://schemas.microsoft.com/office/drawing/2014/main" id="{9DD65D94-2E02-4573-8B8C-DC3D9A07CD6E}"/>
              </a:ext>
            </a:extLst>
          </p:cNvPr>
          <p:cNvSpPr/>
          <p:nvPr/>
        </p:nvSpPr>
        <p:spPr>
          <a:xfrm>
            <a:off x="16099576" y="11059380"/>
            <a:ext cx="5031690" cy="1067992"/>
          </a:xfrm>
          <a:prstGeom prst="roundRect">
            <a:avLst/>
          </a:prstGeom>
          <a:solidFill>
            <a:srgbClr val="F68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4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Assimilés</a:t>
            </a:r>
            <a:r>
              <a:rPr kumimoji="0" lang="fr-FR" sz="4500" b="0" i="0" u="none" strike="noStrike" kern="120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t> </a:t>
            </a:r>
            <a:r>
              <a:rPr kumimoji="0" lang="fr-FR" sz="4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salariés</a:t>
            </a:r>
          </a:p>
        </p:txBody>
      </p:sp>
      <p:sp>
        <p:nvSpPr>
          <p:cNvPr id="105" name="Ellipse 104">
            <a:extLst>
              <a:ext uri="{FF2B5EF4-FFF2-40B4-BE49-F238E27FC236}">
                <a16:creationId xmlns:a16="http://schemas.microsoft.com/office/drawing/2014/main" id="{8A87BFCC-CB33-47F7-9826-485F76299D58}"/>
              </a:ext>
            </a:extLst>
          </p:cNvPr>
          <p:cNvSpPr/>
          <p:nvPr/>
        </p:nvSpPr>
        <p:spPr>
          <a:xfrm>
            <a:off x="8407865" y="5808039"/>
            <a:ext cx="2080178" cy="1250778"/>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Gérant</a:t>
            </a:r>
            <a:r>
              <a:rPr kumimoji="0" lang="fr-FR" sz="2026" b="0" i="0" u="none" strike="noStrike" kern="120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t> </a:t>
            </a:r>
            <a:r>
              <a:rPr kumimoji="0" lang="fr-FR" sz="1800" b="0" i="0" u="none" strike="noStrike" kern="120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t> </a:t>
            </a:r>
          </a:p>
        </p:txBody>
      </p:sp>
      <p:sp>
        <p:nvSpPr>
          <p:cNvPr id="106" name="Rectangle à coins arrondis 22">
            <a:extLst>
              <a:ext uri="{FF2B5EF4-FFF2-40B4-BE49-F238E27FC236}">
                <a16:creationId xmlns:a16="http://schemas.microsoft.com/office/drawing/2014/main" id="{581E861B-7058-4566-A679-F824CD0A47F4}"/>
              </a:ext>
            </a:extLst>
          </p:cNvPr>
          <p:cNvSpPr/>
          <p:nvPr/>
        </p:nvSpPr>
        <p:spPr>
          <a:xfrm>
            <a:off x="8670078" y="4161617"/>
            <a:ext cx="1523404" cy="866182"/>
          </a:xfrm>
          <a:prstGeom prst="round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SELARL</a:t>
            </a:r>
          </a:p>
        </p:txBody>
      </p:sp>
      <p:cxnSp>
        <p:nvCxnSpPr>
          <p:cNvPr id="109" name="Connecteur droit avec flèche 108">
            <a:extLst>
              <a:ext uri="{FF2B5EF4-FFF2-40B4-BE49-F238E27FC236}">
                <a16:creationId xmlns:a16="http://schemas.microsoft.com/office/drawing/2014/main" id="{E01B1182-E58F-496D-B54F-27F0A6A8DBEA}"/>
              </a:ext>
            </a:extLst>
          </p:cNvPr>
          <p:cNvCxnSpPr>
            <a:cxnSpLocks/>
          </p:cNvCxnSpPr>
          <p:nvPr/>
        </p:nvCxnSpPr>
        <p:spPr>
          <a:xfrm>
            <a:off x="9366690" y="5011087"/>
            <a:ext cx="0" cy="796952"/>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110" name="Connecteur droit avec flèche 109">
            <a:extLst>
              <a:ext uri="{FF2B5EF4-FFF2-40B4-BE49-F238E27FC236}">
                <a16:creationId xmlns:a16="http://schemas.microsoft.com/office/drawing/2014/main" id="{A2C208B4-E95A-426F-B9D2-634E6CB5851D}"/>
              </a:ext>
            </a:extLst>
          </p:cNvPr>
          <p:cNvCxnSpPr>
            <a:cxnSpLocks/>
          </p:cNvCxnSpPr>
          <p:nvPr/>
        </p:nvCxnSpPr>
        <p:spPr>
          <a:xfrm flipH="1">
            <a:off x="9269260" y="3517410"/>
            <a:ext cx="3572" cy="483988"/>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sp>
        <p:nvSpPr>
          <p:cNvPr id="111" name="Ellipse 110">
            <a:extLst>
              <a:ext uri="{FF2B5EF4-FFF2-40B4-BE49-F238E27FC236}">
                <a16:creationId xmlns:a16="http://schemas.microsoft.com/office/drawing/2014/main" id="{7A7D9F58-8741-434A-A52E-61F3FADD048C}"/>
              </a:ext>
            </a:extLst>
          </p:cNvPr>
          <p:cNvSpPr/>
          <p:nvPr/>
        </p:nvSpPr>
        <p:spPr>
          <a:xfrm>
            <a:off x="8461724" y="4278827"/>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cxnSp>
        <p:nvCxnSpPr>
          <p:cNvPr id="112" name="Connecteur droit avec flèche 111">
            <a:extLst>
              <a:ext uri="{FF2B5EF4-FFF2-40B4-BE49-F238E27FC236}">
                <a16:creationId xmlns:a16="http://schemas.microsoft.com/office/drawing/2014/main" id="{6968734F-43B7-4C74-A0A1-8ADD680F0979}"/>
              </a:ext>
            </a:extLst>
          </p:cNvPr>
          <p:cNvCxnSpPr>
            <a:cxnSpLocks/>
            <a:stCxn id="68" idx="4"/>
          </p:cNvCxnSpPr>
          <p:nvPr/>
        </p:nvCxnSpPr>
        <p:spPr>
          <a:xfrm>
            <a:off x="9514136" y="8705431"/>
            <a:ext cx="0" cy="2376568"/>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116" name="Connecteur droit avec flèche 115">
            <a:extLst>
              <a:ext uri="{FF2B5EF4-FFF2-40B4-BE49-F238E27FC236}">
                <a16:creationId xmlns:a16="http://schemas.microsoft.com/office/drawing/2014/main" id="{3B454C78-E0E1-4179-950C-CC6BE32A7609}"/>
              </a:ext>
            </a:extLst>
          </p:cNvPr>
          <p:cNvCxnSpPr>
            <a:cxnSpLocks/>
          </p:cNvCxnSpPr>
          <p:nvPr/>
        </p:nvCxnSpPr>
        <p:spPr>
          <a:xfrm flipH="1">
            <a:off x="17387931" y="3503530"/>
            <a:ext cx="3572" cy="483988"/>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117" name="Connecteur droit avec flèche 116">
            <a:extLst>
              <a:ext uri="{FF2B5EF4-FFF2-40B4-BE49-F238E27FC236}">
                <a16:creationId xmlns:a16="http://schemas.microsoft.com/office/drawing/2014/main" id="{A229CADF-A84F-44BE-939E-9F6A60A9F01D}"/>
              </a:ext>
            </a:extLst>
          </p:cNvPr>
          <p:cNvCxnSpPr>
            <a:cxnSpLocks/>
          </p:cNvCxnSpPr>
          <p:nvPr/>
        </p:nvCxnSpPr>
        <p:spPr>
          <a:xfrm flipH="1">
            <a:off x="15481821" y="3490346"/>
            <a:ext cx="3572" cy="483988"/>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120" name="Connecteur droit avec flèche 119">
            <a:extLst>
              <a:ext uri="{FF2B5EF4-FFF2-40B4-BE49-F238E27FC236}">
                <a16:creationId xmlns:a16="http://schemas.microsoft.com/office/drawing/2014/main" id="{0C17D264-F5CD-4AE1-927E-779741FDBF75}"/>
              </a:ext>
            </a:extLst>
          </p:cNvPr>
          <p:cNvCxnSpPr>
            <a:cxnSpLocks/>
            <a:stCxn id="17" idx="2"/>
            <a:endCxn id="9" idx="0"/>
          </p:cNvCxnSpPr>
          <p:nvPr/>
        </p:nvCxnSpPr>
        <p:spPr>
          <a:xfrm>
            <a:off x="15457523" y="5006897"/>
            <a:ext cx="8545" cy="758891"/>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124" name="Connecteur droit avec flèche 123">
            <a:extLst>
              <a:ext uri="{FF2B5EF4-FFF2-40B4-BE49-F238E27FC236}">
                <a16:creationId xmlns:a16="http://schemas.microsoft.com/office/drawing/2014/main" id="{71E91CD0-B5B7-46AC-AD0F-D002CC827775}"/>
              </a:ext>
            </a:extLst>
          </p:cNvPr>
          <p:cNvCxnSpPr>
            <a:cxnSpLocks/>
          </p:cNvCxnSpPr>
          <p:nvPr/>
        </p:nvCxnSpPr>
        <p:spPr>
          <a:xfrm>
            <a:off x="11646568" y="12426384"/>
            <a:ext cx="9484698" cy="16812"/>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25" name="ZoneTexte 69">
            <a:extLst>
              <a:ext uri="{FF2B5EF4-FFF2-40B4-BE49-F238E27FC236}">
                <a16:creationId xmlns:a16="http://schemas.microsoft.com/office/drawing/2014/main" id="{A89EF37A-42FE-46B2-A573-596DB41D45B9}"/>
              </a:ext>
            </a:extLst>
          </p:cNvPr>
          <p:cNvSpPr txBox="1">
            <a:spLocks noChangeArrowheads="1"/>
          </p:cNvSpPr>
          <p:nvPr/>
        </p:nvSpPr>
        <p:spPr bwMode="auto">
          <a:xfrm>
            <a:off x="14515098" y="12630562"/>
            <a:ext cx="3893344" cy="71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altLang="fr-FR" sz="2026" b="0" i="0" u="none" strike="noStrike" kern="1200" cap="none" spc="0" normalizeH="0" baseline="0" noProof="0">
                <a:ln>
                  <a:noFill/>
                </a:ln>
                <a:solidFill>
                  <a:srgbClr val="1A5BA5"/>
                </a:solidFill>
                <a:effectLst/>
                <a:uLnTx/>
                <a:uFillTx/>
                <a:latin typeface="Arial" panose="020B0604020202020204" pitchFamily="34" charset="0"/>
                <a:cs typeface="Arial" panose="020B0604020202020204" pitchFamily="34" charset="0"/>
                <a:sym typeface="Helvetica Neue"/>
              </a:rPr>
              <a:t>Société unipersonnelle/Société</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altLang="fr-FR" sz="2026" b="0" i="0" u="none" strike="noStrike" kern="1200" cap="none" spc="0" normalizeH="0" baseline="0" noProof="0">
                <a:ln>
                  <a:noFill/>
                </a:ln>
                <a:solidFill>
                  <a:srgbClr val="1A5BA5"/>
                </a:solidFill>
                <a:effectLst/>
                <a:uLnTx/>
                <a:uFillTx/>
                <a:latin typeface="Arial" panose="020B0604020202020204" pitchFamily="34" charset="0"/>
                <a:cs typeface="Arial" panose="020B0604020202020204" pitchFamily="34" charset="0"/>
                <a:sym typeface="Helvetica Neue"/>
              </a:rPr>
              <a:t> </a:t>
            </a:r>
          </a:p>
        </p:txBody>
      </p:sp>
      <p:sp>
        <p:nvSpPr>
          <p:cNvPr id="71" name="Ellipse 70">
            <a:extLst>
              <a:ext uri="{FF2B5EF4-FFF2-40B4-BE49-F238E27FC236}">
                <a16:creationId xmlns:a16="http://schemas.microsoft.com/office/drawing/2014/main" id="{C16EFA2B-E48B-4660-9C6D-0E830DB46E9C}"/>
              </a:ext>
            </a:extLst>
          </p:cNvPr>
          <p:cNvSpPr/>
          <p:nvPr/>
        </p:nvSpPr>
        <p:spPr>
          <a:xfrm>
            <a:off x="16756651" y="5765447"/>
            <a:ext cx="1922974" cy="1148732"/>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a:rPr>
              <a:t>Président</a:t>
            </a:r>
            <a:r>
              <a:rPr kumimoji="0" lang="fr-FR" sz="1800" b="0" i="0" u="none" strike="noStrike" kern="1200" cap="none" spc="0" normalizeH="0" baseline="0" noProof="0" dirty="0">
                <a:ln>
                  <a:noFill/>
                </a:ln>
                <a:solidFill>
                  <a:srgbClr val="306EC7"/>
                </a:solidFill>
                <a:effectLst/>
                <a:uLnTx/>
                <a:uFillTx/>
                <a:latin typeface="Arial" panose="020B0604020202020204" pitchFamily="34" charset="0"/>
                <a:cs typeface="Arial" panose="020B0604020202020204" pitchFamily="34" charset="0"/>
                <a:sym typeface="Helvetica Neue"/>
              </a:rPr>
              <a:t> </a:t>
            </a:r>
            <a:r>
              <a:rPr kumimoji="0" lang="fr-FR"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a:rPr>
              <a:t>ou</a:t>
            </a:r>
            <a:r>
              <a:rPr kumimoji="0" lang="fr-FR" sz="1800" b="0" i="0" u="none" strike="noStrike" kern="1200" cap="none" spc="0" normalizeH="0" baseline="0" noProof="0" dirty="0">
                <a:ln>
                  <a:noFill/>
                </a:ln>
                <a:solidFill>
                  <a:srgbClr val="306EC7"/>
                </a:solidFill>
                <a:effectLst/>
                <a:uLnTx/>
                <a:uFillTx/>
                <a:latin typeface="Arial" panose="020B0604020202020204" pitchFamily="34" charset="0"/>
                <a:cs typeface="Arial" panose="020B0604020202020204" pitchFamily="34" charset="0"/>
                <a:sym typeface="Helvetica Neue"/>
              </a:rPr>
              <a:t> </a:t>
            </a:r>
            <a:r>
              <a:rPr kumimoji="0" lang="fr-FR"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a:rPr>
              <a:t>Directeur général</a:t>
            </a:r>
            <a:r>
              <a:rPr kumimoji="0" lang="fr-FR" sz="1800" b="0" i="0" u="none" strike="noStrike" kern="1200" cap="none" spc="0" normalizeH="0" baseline="0" noProof="0" dirty="0">
                <a:ln>
                  <a:noFill/>
                </a:ln>
                <a:solidFill>
                  <a:srgbClr val="306EC7"/>
                </a:solidFill>
                <a:effectLst/>
                <a:uLnTx/>
                <a:uFillTx/>
                <a:latin typeface="Arial" panose="020B0604020202020204" pitchFamily="34" charset="0"/>
                <a:cs typeface="Arial" panose="020B0604020202020204" pitchFamily="34" charset="0"/>
                <a:sym typeface="Helvetica Neue"/>
              </a:rPr>
              <a:t> </a:t>
            </a:r>
          </a:p>
        </p:txBody>
      </p:sp>
      <p:sp>
        <p:nvSpPr>
          <p:cNvPr id="72" name="Ellipse 71">
            <a:extLst>
              <a:ext uri="{FF2B5EF4-FFF2-40B4-BE49-F238E27FC236}">
                <a16:creationId xmlns:a16="http://schemas.microsoft.com/office/drawing/2014/main" id="{8EEBE4F4-BD39-43F0-A6C1-44C4033E0362}"/>
              </a:ext>
            </a:extLst>
          </p:cNvPr>
          <p:cNvSpPr/>
          <p:nvPr/>
        </p:nvSpPr>
        <p:spPr>
          <a:xfrm>
            <a:off x="16566268" y="5987295"/>
            <a:ext cx="416708" cy="559430"/>
          </a:xfrm>
          <a:prstGeom prst="ellipse">
            <a:avLst/>
          </a:prstGeom>
          <a:solidFill>
            <a:srgbClr val="F68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cxnSp>
        <p:nvCxnSpPr>
          <p:cNvPr id="74" name="Connecteur droit avec flèche 73">
            <a:extLst>
              <a:ext uri="{FF2B5EF4-FFF2-40B4-BE49-F238E27FC236}">
                <a16:creationId xmlns:a16="http://schemas.microsoft.com/office/drawing/2014/main" id="{5D89E112-7CB9-4F65-81FE-662E98C98283}"/>
              </a:ext>
            </a:extLst>
          </p:cNvPr>
          <p:cNvCxnSpPr>
            <a:cxnSpLocks/>
          </p:cNvCxnSpPr>
          <p:nvPr/>
        </p:nvCxnSpPr>
        <p:spPr>
          <a:xfrm>
            <a:off x="17572333" y="4983676"/>
            <a:ext cx="8545" cy="738820"/>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sp>
        <p:nvSpPr>
          <p:cNvPr id="10" name="Espace réservé du numéro de diapositive 9">
            <a:extLst>
              <a:ext uri="{FF2B5EF4-FFF2-40B4-BE49-F238E27FC236}">
                <a16:creationId xmlns:a16="http://schemas.microsoft.com/office/drawing/2014/main" id="{D3478D02-16C4-4152-92D4-5C96B0677BAB}"/>
              </a:ext>
            </a:extLst>
          </p:cNvPr>
          <p:cNvSpPr>
            <a:spLocks noGrp="1"/>
          </p:cNvSpPr>
          <p:nvPr>
            <p:ph type="sldNum" sz="quarter" idx="2"/>
          </p:nvPr>
        </p:nvSpPr>
        <p:spPr>
          <a:xfrm>
            <a:off x="47417298" y="25974871"/>
            <a:ext cx="230832" cy="405239"/>
          </a:xfrm>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lang="fr-FR"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7</a:t>
            </a:fld>
            <a:endParaRPr kumimoji="0" lang="fr-FR" sz="1800" b="0" i="0" u="none" strike="noStrike" kern="0" cap="none" spc="0" normalizeH="0" baseline="0" noProof="0">
              <a:ln>
                <a:noFill/>
              </a:ln>
              <a:solidFill>
                <a:srgbClr val="FFFFFF"/>
              </a:solidFill>
              <a:effectLst/>
              <a:uLnTx/>
              <a:uFillTx/>
              <a:latin typeface="Arial"/>
              <a:cs typeface="Arial"/>
              <a:sym typeface="Arial"/>
            </a:endParaRPr>
          </a:p>
        </p:txBody>
      </p:sp>
      <p:sp>
        <p:nvSpPr>
          <p:cNvPr id="63" name="Rectangle 1">
            <a:extLst>
              <a:ext uri="{FF2B5EF4-FFF2-40B4-BE49-F238E27FC236}">
                <a16:creationId xmlns:a16="http://schemas.microsoft.com/office/drawing/2014/main" id="{0E40B40B-8EBB-47CA-965A-5E6D835F5EA4}"/>
              </a:ext>
            </a:extLst>
          </p:cNvPr>
          <p:cNvSpPr>
            <a:spLocks noChangeArrowheads="1"/>
          </p:cNvSpPr>
          <p:nvPr/>
        </p:nvSpPr>
        <p:spPr bwMode="auto">
          <a:xfrm>
            <a:off x="7384644" y="13026977"/>
            <a:ext cx="90738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defRPr sz="2000" b="1">
                <a:solidFill>
                  <a:srgbClr val="7F7F7F"/>
                </a:solidFill>
                <a:latin typeface="Verdana" panose="020B0604030504040204" pitchFamily="34" charset="0"/>
              </a:defRPr>
            </a:lvl1pPr>
            <a:lvl2pPr marL="742950" indent="-285750">
              <a:spcBef>
                <a:spcPct val="20000"/>
              </a:spcBef>
              <a:defRPr sz="2000">
                <a:solidFill>
                  <a:srgbClr val="7F7F7F"/>
                </a:solidFill>
                <a:latin typeface="Verdana" panose="020B0604030504040204" pitchFamily="34" charset="0"/>
              </a:defRPr>
            </a:lvl2pPr>
            <a:lvl3pPr marL="1143000" indent="-228600">
              <a:spcBef>
                <a:spcPct val="20000"/>
              </a:spcBef>
              <a:buClr>
                <a:srgbClr val="009092"/>
              </a:buClr>
              <a:buChar char="•"/>
              <a:defRPr sz="2000">
                <a:solidFill>
                  <a:srgbClr val="7F7F7F"/>
                </a:solidFill>
                <a:latin typeface="Verdana" panose="020B0604030504040204" pitchFamily="34" charset="0"/>
              </a:defRPr>
            </a:lvl3pPr>
            <a:lvl4pPr marL="1600200" indent="-228600">
              <a:spcBef>
                <a:spcPct val="20000"/>
              </a:spcBef>
              <a:buClr>
                <a:srgbClr val="009092"/>
              </a:buClr>
              <a:buSzPct val="90000"/>
              <a:buFont typeface="Wingdings" panose="05000000000000000000" pitchFamily="2" charset="2"/>
              <a:buChar char="§"/>
              <a:defRPr sz="2000">
                <a:solidFill>
                  <a:srgbClr val="7F7F7F"/>
                </a:solidFill>
                <a:latin typeface="Verdana" panose="020B0604030504040204" pitchFamily="34" charset="0"/>
              </a:defRPr>
            </a:lvl4pPr>
            <a:lvl5pPr marL="2057400" indent="-228600">
              <a:spcBef>
                <a:spcPct val="20000"/>
              </a:spcBef>
              <a:buClr>
                <a:srgbClr val="009092"/>
              </a:buClr>
              <a:buSzPct val="60000"/>
              <a:buChar char="o"/>
              <a:defRPr sz="2000">
                <a:solidFill>
                  <a:srgbClr val="7F7F7F"/>
                </a:solidFill>
                <a:latin typeface="Verdana" panose="020B0604030504040204" pitchFamily="34" charset="0"/>
              </a:defRPr>
            </a:lvl5pPr>
            <a:lvl6pPr marL="25146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6pPr>
            <a:lvl7pPr marL="29718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7pPr>
            <a:lvl8pPr marL="34290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8pPr>
            <a:lvl9pPr marL="38862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9pPr>
          </a:lstStyle>
          <a:p>
            <a:pPr marL="0" marR="0" lvl="0" indent="0" algn="l" defTabSz="1828800" rtl="0" eaLnBrk="1" fontAlgn="auto" latinLnBrk="0" hangingPunct="1">
              <a:lnSpc>
                <a:spcPct val="100000"/>
              </a:lnSpc>
              <a:spcBef>
                <a:spcPct val="20000"/>
              </a:spcBef>
              <a:spcAft>
                <a:spcPts val="0"/>
              </a:spcAft>
              <a:buClrTx/>
              <a:buSzTx/>
              <a:buFontTx/>
              <a:buNone/>
              <a:tabLst/>
              <a:defRPr/>
            </a:pPr>
            <a:r>
              <a:rPr kumimoji="0" lang="fr-FR" altLang="fr-FR" sz="3600" b="0" i="0" u="none" strike="noStrike" kern="120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Consultez</a:t>
            </a:r>
            <a:r>
              <a:rPr kumimoji="0" lang="fr-FR" altLang="fr-FR" sz="3600" b="0" i="0" u="none" strike="noStrike" kern="1200" cap="none" spc="0" normalizeH="0" baseline="0" noProof="0">
                <a:ln>
                  <a:noFill/>
                </a:ln>
                <a:solidFill>
                  <a:srgbClr val="095BA3"/>
                </a:solidFill>
                <a:effectLst/>
                <a:uLnTx/>
                <a:uFillTx/>
                <a:latin typeface="Arial" panose="020B0604020202020204" pitchFamily="34" charset="0"/>
                <a:cs typeface="Arial" panose="020B0604020202020204" pitchFamily="34" charset="0"/>
                <a:sym typeface="Helvetica Neue"/>
              </a:rPr>
              <a:t> </a:t>
            </a:r>
            <a:r>
              <a:rPr kumimoji="0" lang="fr-FR" altLang="fr-FR" sz="3600" b="0" i="0" u="none" strike="noStrike" kern="1200" cap="none" spc="0" normalizeH="0" baseline="0" noProof="0">
                <a:ln>
                  <a:noFill/>
                </a:ln>
                <a:solidFill>
                  <a:srgbClr val="095BA3"/>
                </a:solidFill>
                <a:effectLst/>
                <a:uLnTx/>
                <a:uFillTx/>
                <a:latin typeface="Arial" panose="020B0604020202020204" pitchFamily="34" charset="0"/>
                <a:cs typeface="Arial" panose="020B0604020202020204" pitchFamily="34" charset="0"/>
                <a:sym typeface="Helvetica Neue"/>
                <a:hlinkClick r:id="rId3"/>
              </a:rPr>
              <a:t>www.mon-entreprise.urssaf.fr</a:t>
            </a:r>
            <a:r>
              <a:rPr kumimoji="0" lang="fr-FR" altLang="fr-FR" sz="3600" b="0" i="0" u="none" strike="noStrike" kern="1200" cap="none" spc="0" normalizeH="0" baseline="0" noProof="0">
                <a:ln>
                  <a:noFill/>
                </a:ln>
                <a:solidFill>
                  <a:srgbClr val="095BA3"/>
                </a:solidFill>
                <a:effectLst/>
                <a:uLnTx/>
                <a:uFillTx/>
                <a:latin typeface="Arial" panose="020B0604020202020204" pitchFamily="34" charset="0"/>
                <a:cs typeface="Arial" panose="020B0604020202020204" pitchFamily="34" charset="0"/>
                <a:sym typeface="Helvetica Neue"/>
              </a:rPr>
              <a:t> </a:t>
            </a:r>
          </a:p>
        </p:txBody>
      </p:sp>
      <p:sp>
        <p:nvSpPr>
          <p:cNvPr id="68" name="Ellipse 67">
            <a:extLst>
              <a:ext uri="{FF2B5EF4-FFF2-40B4-BE49-F238E27FC236}">
                <a16:creationId xmlns:a16="http://schemas.microsoft.com/office/drawing/2014/main" id="{E693A760-1B18-4DCC-9745-8F485CEFF42D}"/>
              </a:ext>
            </a:extLst>
          </p:cNvPr>
          <p:cNvSpPr/>
          <p:nvPr/>
        </p:nvSpPr>
        <p:spPr>
          <a:xfrm>
            <a:off x="8474047" y="7454653"/>
            <a:ext cx="2080178" cy="1250778"/>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Sur la totalité du revenu</a:t>
            </a:r>
            <a:endParaRPr kumimoji="0" lang="fr-FR" sz="1800" b="0" i="0" u="none" strike="noStrike" kern="120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endParaRPr>
          </a:p>
        </p:txBody>
      </p:sp>
      <p:sp>
        <p:nvSpPr>
          <p:cNvPr id="107" name="Ellipse 106">
            <a:extLst>
              <a:ext uri="{FF2B5EF4-FFF2-40B4-BE49-F238E27FC236}">
                <a16:creationId xmlns:a16="http://schemas.microsoft.com/office/drawing/2014/main" id="{BE5655F0-B276-4DEC-B003-753E9A5F222D}"/>
              </a:ext>
            </a:extLst>
          </p:cNvPr>
          <p:cNvSpPr/>
          <p:nvPr/>
        </p:nvSpPr>
        <p:spPr>
          <a:xfrm>
            <a:off x="8265693" y="7735263"/>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73" name="Ellipse 72">
            <a:extLst>
              <a:ext uri="{FF2B5EF4-FFF2-40B4-BE49-F238E27FC236}">
                <a16:creationId xmlns:a16="http://schemas.microsoft.com/office/drawing/2014/main" id="{1E392701-0EA5-482E-8AE8-205E7FD2D7A6}"/>
              </a:ext>
            </a:extLst>
          </p:cNvPr>
          <p:cNvSpPr/>
          <p:nvPr/>
        </p:nvSpPr>
        <p:spPr>
          <a:xfrm>
            <a:off x="16210031" y="8676871"/>
            <a:ext cx="4381332" cy="1468790"/>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Sur la rémunération du mandat social</a:t>
            </a:r>
            <a:endParaRPr kumimoji="0" lang="fr-FR" sz="1800" b="0" i="0" u="none" strike="noStrike" kern="120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endParaRPr>
          </a:p>
        </p:txBody>
      </p:sp>
      <p:cxnSp>
        <p:nvCxnSpPr>
          <p:cNvPr id="76" name="Connecteur droit avec flèche 75">
            <a:extLst>
              <a:ext uri="{FF2B5EF4-FFF2-40B4-BE49-F238E27FC236}">
                <a16:creationId xmlns:a16="http://schemas.microsoft.com/office/drawing/2014/main" id="{1E055793-1E51-4619-A0EC-D71345D56AF2}"/>
              </a:ext>
            </a:extLst>
          </p:cNvPr>
          <p:cNvCxnSpPr>
            <a:cxnSpLocks/>
          </p:cNvCxnSpPr>
          <p:nvPr/>
        </p:nvCxnSpPr>
        <p:spPr>
          <a:xfrm flipH="1">
            <a:off x="9451618" y="7035484"/>
            <a:ext cx="3572" cy="483988"/>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sp>
        <p:nvSpPr>
          <p:cNvPr id="77" name="Ellipse 76">
            <a:extLst>
              <a:ext uri="{FF2B5EF4-FFF2-40B4-BE49-F238E27FC236}">
                <a16:creationId xmlns:a16="http://schemas.microsoft.com/office/drawing/2014/main" id="{C428E525-33A6-4EC1-9BCF-E3C80618872E}"/>
              </a:ext>
            </a:extLst>
          </p:cNvPr>
          <p:cNvSpPr/>
          <p:nvPr/>
        </p:nvSpPr>
        <p:spPr>
          <a:xfrm>
            <a:off x="6120714" y="7423060"/>
            <a:ext cx="1891308" cy="9733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Sur la totalité du revenu</a:t>
            </a:r>
            <a:endParaRPr kumimoji="0" lang="fr-FR" sz="1800" b="0" i="0" u="none" strike="noStrike" kern="120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endParaRPr>
          </a:p>
        </p:txBody>
      </p:sp>
      <p:sp>
        <p:nvSpPr>
          <p:cNvPr id="79" name="Ellipse 78">
            <a:extLst>
              <a:ext uri="{FF2B5EF4-FFF2-40B4-BE49-F238E27FC236}">
                <a16:creationId xmlns:a16="http://schemas.microsoft.com/office/drawing/2014/main" id="{989B28D4-8C7E-41F6-AA0F-F2B1A9F283CE}"/>
              </a:ext>
            </a:extLst>
          </p:cNvPr>
          <p:cNvSpPr/>
          <p:nvPr/>
        </p:nvSpPr>
        <p:spPr>
          <a:xfrm>
            <a:off x="5951936" y="7656912"/>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87" name="Rectangle à coins arrondis 16">
            <a:extLst>
              <a:ext uri="{FF2B5EF4-FFF2-40B4-BE49-F238E27FC236}">
                <a16:creationId xmlns:a16="http://schemas.microsoft.com/office/drawing/2014/main" id="{1FCD6832-0CA9-4A7E-A2BE-E780CB8D9E76}"/>
              </a:ext>
            </a:extLst>
          </p:cNvPr>
          <p:cNvSpPr/>
          <p:nvPr/>
        </p:nvSpPr>
        <p:spPr>
          <a:xfrm>
            <a:off x="11719959" y="11081999"/>
            <a:ext cx="3989219" cy="1067992"/>
          </a:xfrm>
          <a:prstGeom prst="round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4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Non</a:t>
            </a:r>
            <a:r>
              <a:rPr kumimoji="0" lang="fr-FR" sz="4500" b="0" i="0" u="none" strike="noStrike" kern="1200" cap="none" spc="0" normalizeH="0" baseline="0" noProof="0">
                <a:ln>
                  <a:noFill/>
                </a:ln>
                <a:solidFill>
                  <a:srgbClr val="0000FF"/>
                </a:solidFill>
                <a:effectLst/>
                <a:uLnTx/>
                <a:uFillTx/>
                <a:latin typeface="Arial" panose="020B0604020202020204" pitchFamily="34" charset="0"/>
                <a:cs typeface="Arial" panose="020B0604020202020204" pitchFamily="34" charset="0"/>
                <a:sym typeface="Helvetica Neue"/>
              </a:rPr>
              <a:t> </a:t>
            </a:r>
            <a:r>
              <a:rPr kumimoji="0" lang="fr-FR" sz="4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salariés</a:t>
            </a:r>
          </a:p>
        </p:txBody>
      </p:sp>
      <p:sp>
        <p:nvSpPr>
          <p:cNvPr id="96" name="Ellipse 95">
            <a:extLst>
              <a:ext uri="{FF2B5EF4-FFF2-40B4-BE49-F238E27FC236}">
                <a16:creationId xmlns:a16="http://schemas.microsoft.com/office/drawing/2014/main" id="{0FA46107-09EA-456D-81DD-34D243FF5E78}"/>
              </a:ext>
            </a:extLst>
          </p:cNvPr>
          <p:cNvSpPr/>
          <p:nvPr/>
        </p:nvSpPr>
        <p:spPr>
          <a:xfrm>
            <a:off x="14283552" y="6368033"/>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99" name="Ellipse 98">
            <a:extLst>
              <a:ext uri="{FF2B5EF4-FFF2-40B4-BE49-F238E27FC236}">
                <a16:creationId xmlns:a16="http://schemas.microsoft.com/office/drawing/2014/main" id="{9318F27A-8097-444A-BC2E-1D2F6E44EE9A}"/>
              </a:ext>
            </a:extLst>
          </p:cNvPr>
          <p:cNvSpPr/>
          <p:nvPr/>
        </p:nvSpPr>
        <p:spPr>
          <a:xfrm>
            <a:off x="16596815" y="6389734"/>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100" name="Ellipse 99">
            <a:extLst>
              <a:ext uri="{FF2B5EF4-FFF2-40B4-BE49-F238E27FC236}">
                <a16:creationId xmlns:a16="http://schemas.microsoft.com/office/drawing/2014/main" id="{3D648809-AB4E-44E3-BF87-30B03D6C61F7}"/>
              </a:ext>
            </a:extLst>
          </p:cNvPr>
          <p:cNvSpPr/>
          <p:nvPr/>
        </p:nvSpPr>
        <p:spPr>
          <a:xfrm>
            <a:off x="11497963" y="8615958"/>
            <a:ext cx="4581776" cy="16403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Sur les autres revenus </a:t>
            </a:r>
            <a:endParaRPr kumimoji="0" lang="fr-FR" sz="1800" b="0" i="0" u="none" strike="noStrike" kern="120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endParaRPr>
          </a:p>
        </p:txBody>
      </p:sp>
      <p:sp>
        <p:nvSpPr>
          <p:cNvPr id="101" name="Ellipse 100">
            <a:extLst>
              <a:ext uri="{FF2B5EF4-FFF2-40B4-BE49-F238E27FC236}">
                <a16:creationId xmlns:a16="http://schemas.microsoft.com/office/drawing/2014/main" id="{4CE503CE-1B2E-4F35-AC3C-78AD356430B3}"/>
              </a:ext>
            </a:extLst>
          </p:cNvPr>
          <p:cNvSpPr/>
          <p:nvPr/>
        </p:nvSpPr>
        <p:spPr>
          <a:xfrm>
            <a:off x="12449446" y="4540423"/>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cxnSp>
        <p:nvCxnSpPr>
          <p:cNvPr id="57" name="Connecteur droit 56">
            <a:extLst>
              <a:ext uri="{FF2B5EF4-FFF2-40B4-BE49-F238E27FC236}">
                <a16:creationId xmlns:a16="http://schemas.microsoft.com/office/drawing/2014/main" id="{E261FC74-0435-4B56-9329-FB0BFE7D443A}"/>
              </a:ext>
            </a:extLst>
          </p:cNvPr>
          <p:cNvCxnSpPr/>
          <p:nvPr/>
        </p:nvCxnSpPr>
        <p:spPr>
          <a:xfrm>
            <a:off x="11408755" y="2459264"/>
            <a:ext cx="0" cy="9983932"/>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108" name="Ellipse 107">
            <a:extLst>
              <a:ext uri="{FF2B5EF4-FFF2-40B4-BE49-F238E27FC236}">
                <a16:creationId xmlns:a16="http://schemas.microsoft.com/office/drawing/2014/main" id="{AE982391-64C8-42D8-9AC4-84AD13398562}"/>
              </a:ext>
            </a:extLst>
          </p:cNvPr>
          <p:cNvSpPr/>
          <p:nvPr/>
        </p:nvSpPr>
        <p:spPr>
          <a:xfrm>
            <a:off x="14503812" y="4513003"/>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113" name="Ellipse 112">
            <a:extLst>
              <a:ext uri="{FF2B5EF4-FFF2-40B4-BE49-F238E27FC236}">
                <a16:creationId xmlns:a16="http://schemas.microsoft.com/office/drawing/2014/main" id="{D0B5E4B8-A047-453A-B6D7-3BE1B7180883}"/>
              </a:ext>
            </a:extLst>
          </p:cNvPr>
          <p:cNvSpPr/>
          <p:nvPr/>
        </p:nvSpPr>
        <p:spPr>
          <a:xfrm>
            <a:off x="16461600" y="4528061"/>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65" name="Accolade ouvrante 64">
            <a:extLst>
              <a:ext uri="{FF2B5EF4-FFF2-40B4-BE49-F238E27FC236}">
                <a16:creationId xmlns:a16="http://schemas.microsoft.com/office/drawing/2014/main" id="{D71A94F3-D946-47D3-BC2A-C1040EBFB29D}"/>
              </a:ext>
            </a:extLst>
          </p:cNvPr>
          <p:cNvSpPr/>
          <p:nvPr/>
        </p:nvSpPr>
        <p:spPr>
          <a:xfrm rot="16200000">
            <a:off x="14839848" y="4630895"/>
            <a:ext cx="987435" cy="6609435"/>
          </a:xfrm>
          <a:prstGeom prst="leftBrac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endParaRPr kumimoji="0" lang="fr-FR" sz="1800" b="0" i="0" u="none" strike="noStrike" kern="0" cap="none" spc="0" normalizeH="0" baseline="0" noProof="0">
              <a:ln w="76200">
                <a:solidFill>
                  <a:srgbClr val="5E5E5E"/>
                </a:solidFill>
              </a:ln>
              <a:solidFill>
                <a:srgbClr val="000000"/>
              </a:solidFill>
              <a:effectLst/>
              <a:uLnTx/>
              <a:uFillTx/>
              <a:latin typeface="Helvetica Neue"/>
              <a:sym typeface="Helvetica Neue"/>
            </a:endParaRPr>
          </a:p>
        </p:txBody>
      </p:sp>
      <p:cxnSp>
        <p:nvCxnSpPr>
          <p:cNvPr id="114" name="Connecteur droit avec flèche 113">
            <a:extLst>
              <a:ext uri="{FF2B5EF4-FFF2-40B4-BE49-F238E27FC236}">
                <a16:creationId xmlns:a16="http://schemas.microsoft.com/office/drawing/2014/main" id="{E1A02A2B-2FDF-40CD-B4B8-DF4C9C98673A}"/>
              </a:ext>
            </a:extLst>
          </p:cNvPr>
          <p:cNvCxnSpPr>
            <a:cxnSpLocks/>
          </p:cNvCxnSpPr>
          <p:nvPr/>
        </p:nvCxnSpPr>
        <p:spPr>
          <a:xfrm>
            <a:off x="18306700" y="10148350"/>
            <a:ext cx="247405" cy="781771"/>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115" name="Connecteur droit avec flèche 114">
            <a:extLst>
              <a:ext uri="{FF2B5EF4-FFF2-40B4-BE49-F238E27FC236}">
                <a16:creationId xmlns:a16="http://schemas.microsoft.com/office/drawing/2014/main" id="{87E6EF3F-DE84-49AA-B0FA-F4D3F1F7C32F}"/>
              </a:ext>
            </a:extLst>
          </p:cNvPr>
          <p:cNvCxnSpPr>
            <a:cxnSpLocks/>
          </p:cNvCxnSpPr>
          <p:nvPr/>
        </p:nvCxnSpPr>
        <p:spPr>
          <a:xfrm flipH="1">
            <a:off x="13450820" y="10239180"/>
            <a:ext cx="366308" cy="820200"/>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sp>
        <p:nvSpPr>
          <p:cNvPr id="118" name="Ellipse 117">
            <a:extLst>
              <a:ext uri="{FF2B5EF4-FFF2-40B4-BE49-F238E27FC236}">
                <a16:creationId xmlns:a16="http://schemas.microsoft.com/office/drawing/2014/main" id="{99BDF654-CA2B-48F9-98BD-EF2D9AFEACFB}"/>
              </a:ext>
            </a:extLst>
          </p:cNvPr>
          <p:cNvSpPr/>
          <p:nvPr/>
        </p:nvSpPr>
        <p:spPr>
          <a:xfrm>
            <a:off x="12269213" y="5894812"/>
            <a:ext cx="1922974" cy="11487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a:rPr>
              <a:t>Président</a:t>
            </a:r>
            <a:endParaRPr kumimoji="0" lang="fr-FR" sz="1800" b="0" i="0" u="none" strike="noStrike" kern="120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endParaRPr>
          </a:p>
        </p:txBody>
      </p:sp>
      <p:sp>
        <p:nvSpPr>
          <p:cNvPr id="119" name="Ellipse 118">
            <a:extLst>
              <a:ext uri="{FF2B5EF4-FFF2-40B4-BE49-F238E27FC236}">
                <a16:creationId xmlns:a16="http://schemas.microsoft.com/office/drawing/2014/main" id="{DDAF4952-03EE-4A7C-A9B6-85FFD83D5B0F}"/>
              </a:ext>
            </a:extLst>
          </p:cNvPr>
          <p:cNvSpPr/>
          <p:nvPr/>
        </p:nvSpPr>
        <p:spPr>
          <a:xfrm>
            <a:off x="12078830" y="6116660"/>
            <a:ext cx="416708" cy="559430"/>
          </a:xfrm>
          <a:prstGeom prst="ellipse">
            <a:avLst/>
          </a:prstGeom>
          <a:solidFill>
            <a:srgbClr val="F68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121" name="Ellipse 120">
            <a:extLst>
              <a:ext uri="{FF2B5EF4-FFF2-40B4-BE49-F238E27FC236}">
                <a16:creationId xmlns:a16="http://schemas.microsoft.com/office/drawing/2014/main" id="{03636F3D-4829-4361-A8C5-602575ECA83F}"/>
              </a:ext>
            </a:extLst>
          </p:cNvPr>
          <p:cNvSpPr/>
          <p:nvPr/>
        </p:nvSpPr>
        <p:spPr>
          <a:xfrm>
            <a:off x="12109377" y="6519099"/>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86" name="ZoneTexte 85">
            <a:extLst>
              <a:ext uri="{FF2B5EF4-FFF2-40B4-BE49-F238E27FC236}">
                <a16:creationId xmlns:a16="http://schemas.microsoft.com/office/drawing/2014/main" id="{5CBB5027-6CAD-49E3-8417-91716C6C55CC}"/>
              </a:ext>
            </a:extLst>
          </p:cNvPr>
          <p:cNvSpPr txBox="1"/>
          <p:nvPr/>
        </p:nvSpPr>
        <p:spPr>
          <a:xfrm>
            <a:off x="19364668" y="12707455"/>
            <a:ext cx="42117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rgbClr val="5E5E5E"/>
                </a:solidFill>
                <a:effectLst/>
                <a:uLnTx/>
                <a:uFillTx/>
                <a:latin typeface="Segoe UI" panose="020B0502040204020203" pitchFamily="34" charset="0"/>
                <a:sym typeface="Helvetica Neue"/>
              </a:rPr>
              <a:t>* les associés exerçant une activité libérale au sein de la </a:t>
            </a:r>
            <a:r>
              <a:rPr kumimoji="0" lang="fr-FR" sz="1800" b="0" i="0" u="none" strike="noStrike" kern="0" cap="none" spc="0" normalizeH="0" baseline="0" noProof="0" err="1">
                <a:ln>
                  <a:noFill/>
                </a:ln>
                <a:solidFill>
                  <a:srgbClr val="5E5E5E"/>
                </a:solidFill>
                <a:effectLst/>
                <a:uLnTx/>
                <a:uFillTx/>
                <a:latin typeface="Segoe UI" panose="020B0502040204020203" pitchFamily="34" charset="0"/>
                <a:sym typeface="Helvetica Neue"/>
              </a:rPr>
              <a:t>Selafa</a:t>
            </a:r>
            <a:r>
              <a:rPr kumimoji="0" lang="fr-FR" sz="1800" b="0" i="0" u="none" strike="noStrike" kern="0" cap="none" spc="0" normalizeH="0" baseline="0" noProof="0">
                <a:ln>
                  <a:noFill/>
                </a:ln>
                <a:solidFill>
                  <a:srgbClr val="5E5E5E"/>
                </a:solidFill>
                <a:effectLst/>
                <a:uLnTx/>
                <a:uFillTx/>
                <a:latin typeface="Segoe UI" panose="020B0502040204020203" pitchFamily="34" charset="0"/>
                <a:sym typeface="Helvetica Neue"/>
              </a:rPr>
              <a:t> sont non salariés</a:t>
            </a:r>
            <a:endParaRPr kumimoji="0" lang="fr-FR" sz="2400" b="0" i="0" u="none" strike="noStrike" kern="0" cap="none" spc="0" normalizeH="0" baseline="0" noProof="0">
              <a:ln>
                <a:noFill/>
              </a:ln>
              <a:solidFill>
                <a:srgbClr val="5E5E5E"/>
              </a:solidFill>
              <a:effectLst/>
              <a:uLnTx/>
              <a:uFillTx/>
              <a:latin typeface="Helvetica Neue"/>
              <a:ea typeface="+mj-ea"/>
              <a:cs typeface="+mj-cs"/>
              <a:sym typeface="Helvetica Neue"/>
            </a:endParaRPr>
          </a:p>
        </p:txBody>
      </p:sp>
      <p:cxnSp>
        <p:nvCxnSpPr>
          <p:cNvPr id="122" name="Connecteur droit avec flèche 121">
            <a:extLst>
              <a:ext uri="{FF2B5EF4-FFF2-40B4-BE49-F238E27FC236}">
                <a16:creationId xmlns:a16="http://schemas.microsoft.com/office/drawing/2014/main" id="{06F72DE9-279F-450A-9B68-62803933AB1C}"/>
              </a:ext>
            </a:extLst>
          </p:cNvPr>
          <p:cNvCxnSpPr>
            <a:cxnSpLocks/>
          </p:cNvCxnSpPr>
          <p:nvPr/>
        </p:nvCxnSpPr>
        <p:spPr>
          <a:xfrm>
            <a:off x="13328821" y="5109838"/>
            <a:ext cx="8545" cy="758891"/>
          </a:xfrm>
          <a:prstGeom prst="straightConnector1">
            <a:avLst/>
          </a:prstGeom>
          <a:ln>
            <a:solidFill>
              <a:srgbClr val="000000"/>
            </a:solidFill>
            <a:tailEnd type="triangle"/>
          </a:ln>
        </p:spPr>
        <p:style>
          <a:lnRef idx="3">
            <a:schemeClr val="dk1"/>
          </a:lnRef>
          <a:fillRef idx="0">
            <a:schemeClr val="dk1"/>
          </a:fillRef>
          <a:effectRef idx="2">
            <a:schemeClr val="dk1"/>
          </a:effectRef>
          <a:fontRef idx="minor">
            <a:schemeClr val="tx1"/>
          </a:fontRef>
        </p:style>
      </p:cxnSp>
      <p:sp>
        <p:nvSpPr>
          <p:cNvPr id="90" name="Interdiction 89">
            <a:extLst>
              <a:ext uri="{FF2B5EF4-FFF2-40B4-BE49-F238E27FC236}">
                <a16:creationId xmlns:a16="http://schemas.microsoft.com/office/drawing/2014/main" id="{6677B946-DB96-4512-82E7-960384D52E5C}"/>
              </a:ext>
            </a:extLst>
          </p:cNvPr>
          <p:cNvSpPr/>
          <p:nvPr/>
        </p:nvSpPr>
        <p:spPr>
          <a:xfrm>
            <a:off x="1825463" y="5868729"/>
            <a:ext cx="1137168" cy="1099160"/>
          </a:xfrm>
          <a:prstGeom prst="noSmoking">
            <a:avLst/>
          </a:prstGeom>
          <a:solidFill>
            <a:schemeClr val="accent5"/>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5E5E5E"/>
              </a:solidFill>
              <a:effectLst/>
              <a:uLnTx/>
              <a:uFillTx/>
              <a:latin typeface="Helvetica Neue"/>
              <a:ea typeface="+mj-ea"/>
              <a:cs typeface="+mj-cs"/>
              <a:sym typeface="Helvetica Neue"/>
            </a:endParaRPr>
          </a:p>
        </p:txBody>
      </p:sp>
      <p:sp>
        <p:nvSpPr>
          <p:cNvPr id="123" name="Ellipse 122">
            <a:extLst>
              <a:ext uri="{FF2B5EF4-FFF2-40B4-BE49-F238E27FC236}">
                <a16:creationId xmlns:a16="http://schemas.microsoft.com/office/drawing/2014/main" id="{06E1636F-1258-4EEC-B764-1BD7399D560B}"/>
              </a:ext>
            </a:extLst>
          </p:cNvPr>
          <p:cNvSpPr/>
          <p:nvPr/>
        </p:nvSpPr>
        <p:spPr>
          <a:xfrm>
            <a:off x="8265693" y="6085512"/>
            <a:ext cx="416708" cy="578498"/>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306EC7"/>
              </a:solidFill>
              <a:effectLst/>
              <a:uLnTx/>
              <a:uFillTx/>
              <a:latin typeface="Helvetica"/>
              <a:cs typeface="Helvetica"/>
              <a:sym typeface="Helvetica Neue"/>
            </a:endParaRPr>
          </a:p>
        </p:txBody>
      </p:sp>
      <p:sp>
        <p:nvSpPr>
          <p:cNvPr id="80" name="ZoneTexte 79">
            <a:extLst>
              <a:ext uri="{FF2B5EF4-FFF2-40B4-BE49-F238E27FC236}">
                <a16:creationId xmlns:a16="http://schemas.microsoft.com/office/drawing/2014/main" id="{89BCD16A-225B-476C-BB08-0A9D9B52123B}"/>
              </a:ext>
            </a:extLst>
          </p:cNvPr>
          <p:cNvSpPr txBox="1"/>
          <p:nvPr/>
        </p:nvSpPr>
        <p:spPr>
          <a:xfrm>
            <a:off x="18730300" y="2241045"/>
            <a:ext cx="5480474" cy="6001643"/>
          </a:xfrm>
          <a:prstGeom prst="rect">
            <a:avLst/>
          </a:prstGeom>
          <a:noFill/>
        </p:spPr>
        <p:txBody>
          <a:bodyPr wrap="square" rtlCol="0">
            <a:spAutoFit/>
          </a:bodyPr>
          <a:lstStyle/>
          <a:p>
            <a:pPr algn="l" defTabSz="1828800" hangingPunct="1"/>
            <a:r>
              <a:rPr lang="fr-FR" sz="3200" kern="1200">
                <a:latin typeface="Arial" panose="020B0604020202020204" pitchFamily="34" charset="0"/>
                <a:cs typeface="Arial" panose="020B0604020202020204" pitchFamily="34" charset="0"/>
              </a:rPr>
              <a:t>Au titre de son activité professionnelle, l’infirmier libéral </a:t>
            </a:r>
            <a:r>
              <a:rPr lang="fr-FR" sz="3200" b="1" kern="1200">
                <a:latin typeface="Arial" panose="020B0604020202020204" pitchFamily="34" charset="0"/>
                <a:cs typeface="Arial" panose="020B0604020202020204" pitchFamily="34" charset="0"/>
              </a:rPr>
              <a:t>est toujours travailleur non salarié</a:t>
            </a:r>
            <a:r>
              <a:rPr lang="fr-FR" sz="3200" kern="1200">
                <a:latin typeface="Arial" panose="020B0604020202020204" pitchFamily="34" charset="0"/>
                <a:cs typeface="Arial" panose="020B0604020202020204" pitchFamily="34" charset="0"/>
              </a:rPr>
              <a:t>.</a:t>
            </a:r>
          </a:p>
          <a:p>
            <a:pPr algn="l" defTabSz="1828800" hangingPunct="1"/>
            <a:br>
              <a:rPr lang="fr-FR" sz="3200" kern="1200">
                <a:latin typeface="Arial" panose="020B0604020202020204" pitchFamily="34" charset="0"/>
                <a:cs typeface="Arial" panose="020B0604020202020204" pitchFamily="34" charset="0"/>
              </a:rPr>
            </a:br>
            <a:r>
              <a:rPr lang="fr-FR" sz="3200" kern="1200">
                <a:latin typeface="Arial" panose="020B0604020202020204" pitchFamily="34" charset="0"/>
                <a:cs typeface="Arial" panose="020B0604020202020204" pitchFamily="34" charset="0"/>
              </a:rPr>
              <a:t>Au titre de la rémunération de son mandat social, dans le cas d’une SELASU, SELAS, SELAFA, l’infirmier </a:t>
            </a:r>
            <a:r>
              <a:rPr lang="fr-FR" sz="3200" b="1" kern="1200">
                <a:latin typeface="Arial" panose="020B0604020202020204" pitchFamily="34" charset="0"/>
                <a:cs typeface="Arial" panose="020B0604020202020204" pitchFamily="34" charset="0"/>
              </a:rPr>
              <a:t>est assimilé salarié pour cette rémunération uniquement.</a:t>
            </a:r>
          </a:p>
        </p:txBody>
      </p:sp>
      <p:sp>
        <p:nvSpPr>
          <p:cNvPr id="81" name="Rectangle 80">
            <a:extLst>
              <a:ext uri="{FF2B5EF4-FFF2-40B4-BE49-F238E27FC236}">
                <a16:creationId xmlns:a16="http://schemas.microsoft.com/office/drawing/2014/main" id="{D499B795-46D9-4625-ADF5-550713D3A331}"/>
              </a:ext>
            </a:extLst>
          </p:cNvPr>
          <p:cNvSpPr/>
          <p:nvPr/>
        </p:nvSpPr>
        <p:spPr>
          <a:xfrm>
            <a:off x="466113" y="7335447"/>
            <a:ext cx="3046648" cy="1200329"/>
          </a:xfrm>
          <a:prstGeom prst="rect">
            <a:avLst/>
          </a:prstGeom>
        </p:spPr>
        <p:txBody>
          <a:bodyPr wrap="square">
            <a:spAutoFit/>
          </a:bodyPr>
          <a:lstStyle/>
          <a:p>
            <a:r>
              <a:rPr lang="fr-FR" kern="1200">
                <a:latin typeface="Arial" panose="020B0604020202020204" pitchFamily="34" charset="0"/>
                <a:cs typeface="Arial" panose="020B0604020202020204" pitchFamily="34" charset="0"/>
              </a:rPr>
              <a:t>Un infirmier libéral  </a:t>
            </a:r>
            <a:br>
              <a:rPr lang="fr-FR" kern="1200">
                <a:latin typeface="Arial" panose="020B0604020202020204" pitchFamily="34" charset="0"/>
                <a:cs typeface="Arial" panose="020B0604020202020204" pitchFamily="34" charset="0"/>
              </a:rPr>
            </a:br>
            <a:r>
              <a:rPr lang="fr-FR" kern="1200">
                <a:latin typeface="Arial" panose="020B0604020202020204" pitchFamily="34" charset="0"/>
                <a:cs typeface="Arial" panose="020B0604020202020204" pitchFamily="34" charset="0"/>
              </a:rPr>
              <a:t>ne peut pas être auto-entrepreneur </a:t>
            </a:r>
            <a:endParaRPr lang="fr-FR"/>
          </a:p>
        </p:txBody>
      </p:sp>
    </p:spTree>
    <p:extLst>
      <p:ext uri="{BB962C8B-B14F-4D97-AF65-F5344CB8AC3E}">
        <p14:creationId xmlns:p14="http://schemas.microsoft.com/office/powerpoint/2010/main" val="21822377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C9B79"/>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8F5DFB5-3F2E-4F5B-90DE-21CB8832BCDC}"/>
              </a:ext>
            </a:extLst>
          </p:cNvPr>
          <p:cNvSpPr>
            <a:spLocks noGrp="1"/>
          </p:cNvSpPr>
          <p:nvPr>
            <p:ph type="title"/>
          </p:nvPr>
        </p:nvSpPr>
        <p:spPr/>
        <p:txBody>
          <a:bodyPr/>
          <a:lstStyle/>
          <a:p>
            <a:r>
              <a:rPr lang="fr-FR"/>
              <a:t>Démarches administratives</a:t>
            </a:r>
          </a:p>
        </p:txBody>
      </p:sp>
      <p:sp>
        <p:nvSpPr>
          <p:cNvPr id="7" name="Espace réservé du texte 6">
            <a:extLst>
              <a:ext uri="{FF2B5EF4-FFF2-40B4-BE49-F238E27FC236}">
                <a16:creationId xmlns:a16="http://schemas.microsoft.com/office/drawing/2014/main" id="{24637BBB-18BB-4002-BC23-231F6AFCDCBF}"/>
              </a:ext>
            </a:extLst>
          </p:cNvPr>
          <p:cNvSpPr>
            <a:spLocks noGrp="1"/>
          </p:cNvSpPr>
          <p:nvPr>
            <p:ph type="body" sz="quarter" idx="21"/>
          </p:nvPr>
        </p:nvSpPr>
        <p:spPr/>
        <p:txBody>
          <a:bodyPr/>
          <a:lstStyle/>
          <a:p>
            <a:r>
              <a:rPr lang="fr-FR"/>
              <a:t>03</a:t>
            </a:r>
          </a:p>
        </p:txBody>
      </p:sp>
      <p:sp>
        <p:nvSpPr>
          <p:cNvPr id="5" name="Espace réservé du numéro de diapositive 4">
            <a:extLst>
              <a:ext uri="{FF2B5EF4-FFF2-40B4-BE49-F238E27FC236}">
                <a16:creationId xmlns:a16="http://schemas.microsoft.com/office/drawing/2014/main" id="{E7B66B11-BC85-4413-95FA-5AB41E167788}"/>
              </a:ext>
            </a:extLst>
          </p:cNvPr>
          <p:cNvSpPr>
            <a:spLocks noGrp="1"/>
          </p:cNvSpPr>
          <p:nvPr>
            <p:ph type="sldNum" sz="quarter" idx="2"/>
          </p:nvPr>
        </p:nvSpPr>
        <p:spPr>
          <a:xfrm>
            <a:off x="23708649" y="12784816"/>
            <a:ext cx="359073" cy="405239"/>
          </a:xfrm>
        </p:spPr>
        <p:txBody>
          <a:bodyPr/>
          <a:lstStyle/>
          <a:p>
            <a:pPr>
              <a:defRPr/>
            </a:pPr>
            <a:fld id="{86CB4B4D-7CA3-9044-876B-883B54F8677D}" type="slidenum">
              <a:rPr lang="fr-FR"/>
              <a:pPr>
                <a:defRPr/>
              </a:pPr>
              <a:t>8</a:t>
            </a:fld>
            <a:endParaRPr lang="fr-FR"/>
          </a:p>
        </p:txBody>
      </p:sp>
    </p:spTree>
    <p:extLst>
      <p:ext uri="{BB962C8B-B14F-4D97-AF65-F5344CB8AC3E}">
        <p14:creationId xmlns:p14="http://schemas.microsoft.com/office/powerpoint/2010/main" val="33958054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re de section"/>
          <p:cNvSpPr txBox="1">
            <a:spLocks noGrp="1"/>
          </p:cNvSpPr>
          <p:nvPr>
            <p:ph type="title"/>
          </p:nvPr>
        </p:nvSpPr>
        <p:spPr>
          <a:xfrm>
            <a:off x="1020229" y="1484739"/>
            <a:ext cx="15905502" cy="905070"/>
          </a:xfrm>
          <a:prstGeom prst="rect">
            <a:avLst/>
          </a:prstGeom>
        </p:spPr>
        <p:txBody>
          <a:bodyPr>
            <a:normAutofit fontScale="90000"/>
          </a:bodyPr>
          <a:lstStyle/>
          <a:p>
            <a:r>
              <a:rPr lang="fr-FR" sz="4800">
                <a:solidFill>
                  <a:srgbClr val="0070C0"/>
                </a:solidFill>
                <a:latin typeface="Arial" panose="020B0604020202020204" pitchFamily="34" charset="0"/>
                <a:cs typeface="Arial" panose="020B0604020202020204" pitchFamily="34" charset="0"/>
              </a:rPr>
              <a:t>S’installer en tant que libéral : l’enregistrement de votre activité</a:t>
            </a:r>
            <a:endParaRPr sz="4800">
              <a:latin typeface="Arial" panose="020B0604020202020204" pitchFamily="34" charset="0"/>
              <a:cs typeface="Arial" panose="020B0604020202020204" pitchFamily="34" charset="0"/>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9</a:t>
            </a:fld>
            <a:endParaRPr/>
          </a:p>
        </p:txBody>
      </p:sp>
      <p:sp>
        <p:nvSpPr>
          <p:cNvPr id="2" name="ZoneTexte 1">
            <a:extLst>
              <a:ext uri="{FF2B5EF4-FFF2-40B4-BE49-F238E27FC236}">
                <a16:creationId xmlns:a16="http://schemas.microsoft.com/office/drawing/2014/main" id="{BF6080CF-C0F2-470E-B9AB-FCD8C03B31BD}"/>
              </a:ext>
            </a:extLst>
          </p:cNvPr>
          <p:cNvSpPr txBox="1"/>
          <p:nvPr/>
        </p:nvSpPr>
        <p:spPr>
          <a:xfrm>
            <a:off x="987995" y="3541477"/>
            <a:ext cx="2127643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b="1" dirty="0">
                <a:solidFill>
                  <a:srgbClr val="000000"/>
                </a:solidFill>
                <a:latin typeface="Arial"/>
                <a:cs typeface="Arial"/>
                <a:sym typeface="Arial"/>
              </a:rPr>
              <a:t>Puis</a:t>
            </a:r>
            <a:r>
              <a:rPr lang="fr-FR" sz="3200" dirty="0">
                <a:solidFill>
                  <a:schemeClr val="bg2"/>
                </a:solidFill>
                <a:latin typeface="Arial"/>
                <a:cs typeface="Arial"/>
              </a:rPr>
              <a:t>, contactez votre CPAM pour effectuer </a:t>
            </a:r>
            <a:r>
              <a:rPr lang="fr-FR" sz="3200" b="1" dirty="0">
                <a:solidFill>
                  <a:schemeClr val="bg1"/>
                </a:solidFill>
                <a:latin typeface="Arial"/>
                <a:cs typeface="Arial"/>
                <a:hlinkClick r:id="rId2">
                  <a:extLst>
                    <a:ext uri="{A12FA001-AC4F-418D-AE19-62706E023703}">
                      <ahyp:hlinkClr xmlns:ahyp="http://schemas.microsoft.com/office/drawing/2018/hyperlinkcolor" val="tx"/>
                    </a:ext>
                  </a:extLst>
                </a:hlinkClick>
              </a:rPr>
              <a:t>formalités administratives </a:t>
            </a:r>
            <a:r>
              <a:rPr lang="fr-FR" sz="3200" dirty="0">
                <a:solidFill>
                  <a:schemeClr val="bg2"/>
                </a:solidFill>
                <a:latin typeface="Arial"/>
                <a:cs typeface="Arial"/>
              </a:rPr>
              <a:t>liées à votre inscription </a:t>
            </a:r>
            <a:r>
              <a:rPr kumimoji="0" lang="fr-FR" sz="3200" b="0" i="0" u="none" strike="noStrike" kern="0" cap="none" spc="0" normalizeH="0" baseline="0" noProof="0" dirty="0">
                <a:ln>
                  <a:noFill/>
                </a:ln>
                <a:solidFill>
                  <a:srgbClr val="535353"/>
                </a:solidFill>
                <a:effectLst/>
                <a:uLnTx/>
                <a:uFillTx/>
                <a:latin typeface="Arial" panose="020B0604020202020204" pitchFamily="34" charset="0"/>
                <a:cs typeface="Arial" panose="020B0604020202020204" pitchFamily="34" charset="0"/>
                <a:sym typeface="Helvetica Neue"/>
              </a:rPr>
              <a:t>auprès de l’assurance maladie. </a:t>
            </a:r>
            <a:r>
              <a:rPr lang="fr-FR" sz="3200" dirty="0">
                <a:solidFill>
                  <a:schemeClr val="bg2"/>
                </a:solidFill>
                <a:latin typeface="Arial"/>
                <a:cs typeface="Arial"/>
              </a:rPr>
              <a:t>. </a:t>
            </a:r>
            <a:endParaRPr lang="fr-FR" sz="3200" dirty="0">
              <a:solidFill>
                <a:schemeClr val="bg2"/>
              </a:solidFill>
              <a:latin typeface="Arial" panose="020B0604020202020204" pitchFamily="34" charset="0"/>
              <a:cs typeface="Arial" panose="020B0604020202020204" pitchFamily="34" charset="0"/>
            </a:endParaRPr>
          </a:p>
          <a:p>
            <a:pPr algn="just"/>
            <a:endParaRPr lang="fr-FR" sz="3200" dirty="0">
              <a:solidFill>
                <a:schemeClr val="bg2"/>
              </a:solidFill>
              <a:latin typeface="Arial" panose="020B0604020202020204" pitchFamily="34" charset="0"/>
              <a:cs typeface="Arial" panose="020B0604020202020204" pitchFamily="34" charset="0"/>
            </a:endParaRPr>
          </a:p>
        </p:txBody>
      </p:sp>
      <p:sp>
        <p:nvSpPr>
          <p:cNvPr id="6" name="AutoShape 55">
            <a:extLst>
              <a:ext uri="{FF2B5EF4-FFF2-40B4-BE49-F238E27FC236}">
                <a16:creationId xmlns:a16="http://schemas.microsoft.com/office/drawing/2014/main" id="{C0AD7A35-70B7-484D-A0E8-1A14DF8B197A}"/>
              </a:ext>
            </a:extLst>
          </p:cNvPr>
          <p:cNvSpPr>
            <a:spLocks noChangeArrowheads="1"/>
          </p:cNvSpPr>
          <p:nvPr/>
        </p:nvSpPr>
        <p:spPr bwMode="auto">
          <a:xfrm>
            <a:off x="1459814" y="9608316"/>
            <a:ext cx="14031198" cy="262294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40" tIns="45720" rIns="91440" bIns="45720" anchor="ctr"/>
          <a:lstStyle>
            <a:lvl1pPr>
              <a:spcBef>
                <a:spcPct val="20000"/>
              </a:spcBef>
              <a:defRPr sz="2000" b="1">
                <a:solidFill>
                  <a:srgbClr val="7F7F7F"/>
                </a:solidFill>
                <a:latin typeface="Verdana" panose="020B0604030504040204" pitchFamily="34" charset="0"/>
              </a:defRPr>
            </a:lvl1pPr>
            <a:lvl2pPr marL="742950" indent="-285750">
              <a:spcBef>
                <a:spcPct val="20000"/>
              </a:spcBef>
              <a:defRPr sz="2000">
                <a:solidFill>
                  <a:srgbClr val="7F7F7F"/>
                </a:solidFill>
                <a:latin typeface="Verdana" panose="020B0604030504040204" pitchFamily="34" charset="0"/>
              </a:defRPr>
            </a:lvl2pPr>
            <a:lvl3pPr marL="1143000" indent="-228600">
              <a:spcBef>
                <a:spcPct val="20000"/>
              </a:spcBef>
              <a:buClr>
                <a:srgbClr val="009092"/>
              </a:buClr>
              <a:buChar char="•"/>
              <a:defRPr sz="2000">
                <a:solidFill>
                  <a:srgbClr val="7F7F7F"/>
                </a:solidFill>
                <a:latin typeface="Verdana" panose="020B0604030504040204" pitchFamily="34" charset="0"/>
              </a:defRPr>
            </a:lvl3pPr>
            <a:lvl4pPr marL="1600200" indent="-228600">
              <a:spcBef>
                <a:spcPct val="20000"/>
              </a:spcBef>
              <a:buClr>
                <a:srgbClr val="009092"/>
              </a:buClr>
              <a:buSzPct val="90000"/>
              <a:buFont typeface="Wingdings" panose="05000000000000000000" pitchFamily="2" charset="2"/>
              <a:buChar char="§"/>
              <a:defRPr sz="2000">
                <a:solidFill>
                  <a:srgbClr val="7F7F7F"/>
                </a:solidFill>
                <a:latin typeface="Verdana" panose="020B0604030504040204" pitchFamily="34" charset="0"/>
              </a:defRPr>
            </a:lvl4pPr>
            <a:lvl5pPr marL="2057400" indent="-228600">
              <a:spcBef>
                <a:spcPct val="20000"/>
              </a:spcBef>
              <a:buClr>
                <a:srgbClr val="009092"/>
              </a:buClr>
              <a:buSzPct val="60000"/>
              <a:buChar char="o"/>
              <a:defRPr sz="2000">
                <a:solidFill>
                  <a:srgbClr val="7F7F7F"/>
                </a:solidFill>
                <a:latin typeface="Verdana" panose="020B0604030504040204" pitchFamily="34" charset="0"/>
              </a:defRPr>
            </a:lvl5pPr>
            <a:lvl6pPr marL="25146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6pPr>
            <a:lvl7pPr marL="29718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7pPr>
            <a:lvl8pPr marL="34290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8pPr>
            <a:lvl9pPr marL="38862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9pPr>
          </a:lstStyle>
          <a:p>
            <a:pPr>
              <a:spcBef>
                <a:spcPct val="0"/>
              </a:spcBef>
              <a:defRPr/>
            </a:pPr>
            <a:r>
              <a:rPr lang="fr-FR" altLang="fr-FR" sz="3200" b="0" dirty="0">
                <a:solidFill>
                  <a:schemeClr val="tx1"/>
                </a:solidFill>
                <a:latin typeface="Arial" panose="020B0604020202020204" pitchFamily="34" charset="0"/>
                <a:cs typeface="Arial" panose="020B0604020202020204" pitchFamily="34" charset="0"/>
              </a:rPr>
              <a:t>Tous les organismes reçoivent les informations </a:t>
            </a:r>
            <a:br>
              <a:rPr lang="fr-FR" altLang="fr-FR" sz="3200" b="0" dirty="0">
                <a:solidFill>
                  <a:schemeClr val="tx1"/>
                </a:solidFill>
                <a:latin typeface="Arial" panose="020B0604020202020204" pitchFamily="34" charset="0"/>
                <a:cs typeface="Arial" panose="020B0604020202020204" pitchFamily="34" charset="0"/>
              </a:rPr>
            </a:br>
            <a:r>
              <a:rPr lang="fr-FR" altLang="fr-FR" sz="3200" b="0" dirty="0">
                <a:solidFill>
                  <a:schemeClr val="tx1"/>
                </a:solidFill>
                <a:latin typeface="Arial" panose="020B0604020202020204" pitchFamily="34" charset="0"/>
                <a:cs typeface="Arial" panose="020B0604020202020204" pitchFamily="34" charset="0"/>
              </a:rPr>
              <a:t>qui leur sont nécessaires pour valider vos démarches </a:t>
            </a:r>
            <a:br>
              <a:rPr lang="fr-FR" altLang="fr-FR" sz="3200" b="0" dirty="0">
                <a:solidFill>
                  <a:schemeClr val="tx1"/>
                </a:solidFill>
                <a:latin typeface="Arial" panose="020B0604020202020204" pitchFamily="34" charset="0"/>
                <a:cs typeface="Arial" panose="020B0604020202020204" pitchFamily="34" charset="0"/>
              </a:rPr>
            </a:br>
            <a:r>
              <a:rPr lang="fr-FR" altLang="fr-FR" sz="3200" b="0" dirty="0">
                <a:solidFill>
                  <a:schemeClr val="tx1"/>
                </a:solidFill>
                <a:latin typeface="Arial" panose="020B0604020202020204" pitchFamily="34" charset="0"/>
                <a:cs typeface="Arial" panose="020B0604020202020204" pitchFamily="34" charset="0"/>
              </a:rPr>
              <a:t>en fonction de votre activité </a:t>
            </a:r>
            <a:r>
              <a:rPr lang="fr-FR" altLang="fr-FR" sz="3200" b="0" dirty="0">
                <a:solidFill>
                  <a:schemeClr val="tx1"/>
                </a:solidFill>
                <a:latin typeface="Arial"/>
                <a:cs typeface="Arial"/>
              </a:rPr>
              <a:t>(Insee, impôts, Urssaf, </a:t>
            </a:r>
            <a:br>
              <a:rPr lang="fr-FR" altLang="fr-FR" sz="3200" b="0" dirty="0">
                <a:solidFill>
                  <a:schemeClr val="tx1"/>
                </a:solidFill>
                <a:latin typeface="Arial"/>
                <a:cs typeface="Arial"/>
              </a:rPr>
            </a:br>
            <a:r>
              <a:rPr lang="fr-FR" altLang="fr-FR" sz="3200" b="0" dirty="0">
                <a:solidFill>
                  <a:schemeClr val="tx1"/>
                </a:solidFill>
                <a:latin typeface="Arial"/>
                <a:cs typeface="Arial"/>
              </a:rPr>
              <a:t>CPAM, Carpimko) </a:t>
            </a:r>
            <a:endParaRPr lang="fr-FR" altLang="fr-FR" sz="3200" b="0" dirty="0">
              <a:solidFill>
                <a:schemeClr val="tx1"/>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5FBC3AA5-2DC9-4480-89F3-091A29BDCD37}"/>
              </a:ext>
            </a:extLst>
          </p:cNvPr>
          <p:cNvSpPr txBox="1"/>
          <p:nvPr/>
        </p:nvSpPr>
        <p:spPr>
          <a:xfrm>
            <a:off x="987996" y="2489742"/>
            <a:ext cx="2127643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fr-FR" sz="3200" b="1" dirty="0">
                <a:solidFill>
                  <a:srgbClr val="000000"/>
                </a:solidFill>
                <a:latin typeface="Arial" panose="020B0604020202020204" pitchFamily="34" charset="0"/>
                <a:cs typeface="Arial" panose="020B0604020202020204" pitchFamily="34" charset="0"/>
                <a:sym typeface="Arial"/>
              </a:rPr>
              <a:t>Préalablement à toute formalité, vous devez vous inscrire auprès de </a:t>
            </a:r>
            <a:r>
              <a:rPr lang="fr-FR" sz="3200" b="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l’Ordre des infirmiers </a:t>
            </a:r>
            <a:r>
              <a:rPr lang="fr-FR" sz="3200" b="1" dirty="0">
                <a:latin typeface="Arial" panose="020B0604020202020204" pitchFamily="34" charset="0"/>
                <a:cs typeface="Arial" panose="020B0604020202020204" pitchFamily="34" charset="0"/>
              </a:rPr>
              <a:t>notamment pour transmettre votre diplôme et </a:t>
            </a:r>
            <a:r>
              <a:rPr lang="fr-FR" sz="3200" dirty="0">
                <a:latin typeface="Arial" panose="020B0604020202020204" pitchFamily="34" charset="0"/>
                <a:cs typeface="Arial" panose="020B0604020202020204" pitchFamily="34" charset="0"/>
              </a:rPr>
              <a:t>o</a:t>
            </a:r>
            <a:r>
              <a:rPr lang="fr-FR" sz="3200" dirty="0">
                <a:solidFill>
                  <a:schemeClr val="bg2"/>
                </a:solidFill>
                <a:latin typeface="Arial" panose="020B0604020202020204" pitchFamily="34" charset="0"/>
                <a:cs typeface="Arial" panose="020B0604020202020204" pitchFamily="34" charset="0"/>
              </a:rPr>
              <a:t>btenir votre numéro RPPS.</a:t>
            </a:r>
            <a:endParaRPr lang="fr-FR" sz="3200" dirty="0">
              <a:solidFill>
                <a:schemeClr val="bg1">
                  <a:lumMod val="50000"/>
                </a:schemeClr>
              </a:solidFill>
              <a:latin typeface="Arial" panose="020B0604020202020204" pitchFamily="34" charset="0"/>
              <a:cs typeface="Arial" panose="020B0604020202020204" pitchFamily="34" charset="0"/>
            </a:endParaRP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8" name="ZoneTexte 7">
            <a:extLst>
              <a:ext uri="{FF2B5EF4-FFF2-40B4-BE49-F238E27FC236}">
                <a16:creationId xmlns:a16="http://schemas.microsoft.com/office/drawing/2014/main" id="{BB47F252-9190-4A56-8720-DF15BE1637F2}"/>
              </a:ext>
            </a:extLst>
          </p:cNvPr>
          <p:cNvSpPr txBox="1"/>
          <p:nvPr/>
        </p:nvSpPr>
        <p:spPr>
          <a:xfrm>
            <a:off x="2758850" y="12787351"/>
            <a:ext cx="11871551"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fr-FR" sz="3200" b="0" i="0" u="none" strike="noStrike" cap="none" spc="0" normalizeH="0" baseline="0">
                <a:ln>
                  <a:noFill/>
                </a:ln>
                <a:solidFill>
                  <a:srgbClr val="5E5E5E"/>
                </a:solidFill>
                <a:effectLst/>
                <a:uFillTx/>
                <a:latin typeface="Arial" panose="020B0604020202020204" pitchFamily="34" charset="0"/>
                <a:cs typeface="Arial" panose="020B0604020202020204" pitchFamily="34" charset="0"/>
                <a:sym typeface="Helvetica Neue"/>
              </a:rPr>
              <a:t>Pour en savoir plus : </a:t>
            </a:r>
            <a:r>
              <a:rPr lang="fr-FR" sz="3200" b="1" u="sng">
                <a:latin typeface="Arial" panose="020B0604020202020204" pitchFamily="34" charset="0"/>
                <a:cs typeface="Arial" panose="020B0604020202020204" pitchFamily="34" charset="0"/>
                <a:hlinkClick r:id="rId4"/>
              </a:rPr>
              <a:t>paps.sante.fr</a:t>
            </a:r>
            <a:endParaRPr lang="fr-FR" sz="3200">
              <a:latin typeface="Arial" panose="020B0604020202020204" pitchFamily="34" charset="0"/>
              <a:cs typeface="Arial" panose="020B0604020202020204" pitchFamily="34" charset="0"/>
            </a:endParaRPr>
          </a:p>
          <a:p>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9" name="Image 8">
            <a:extLst>
              <a:ext uri="{FF2B5EF4-FFF2-40B4-BE49-F238E27FC236}">
                <a16:creationId xmlns:a16="http://schemas.microsoft.com/office/drawing/2014/main" id="{25014F95-AFA5-40E3-98DA-A5A46E6F7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9385" y="12638501"/>
            <a:ext cx="4172371" cy="1113217"/>
          </a:xfrm>
          <a:prstGeom prst="rect">
            <a:avLst/>
          </a:prstGeom>
        </p:spPr>
      </p:pic>
      <p:sp>
        <p:nvSpPr>
          <p:cNvPr id="12" name="Rectangle 11">
            <a:extLst>
              <a:ext uri="{FF2B5EF4-FFF2-40B4-BE49-F238E27FC236}">
                <a16:creationId xmlns:a16="http://schemas.microsoft.com/office/drawing/2014/main" id="{3CE09A5C-CCD2-449F-9E3F-0A80F1FFCD8D}"/>
              </a:ext>
            </a:extLst>
          </p:cNvPr>
          <p:cNvSpPr/>
          <p:nvPr/>
        </p:nvSpPr>
        <p:spPr>
          <a:xfrm>
            <a:off x="987995" y="4875175"/>
            <a:ext cx="17564634" cy="4327338"/>
          </a:xfrm>
          <a:prstGeom prst="rect">
            <a:avLst/>
          </a:prstGeom>
        </p:spPr>
        <p:txBody>
          <a:bodyPr wrap="square">
            <a:spAutoFit/>
          </a:bodyPr>
          <a:lstStyle/>
          <a:p>
            <a:pPr algn="l">
              <a:spcBef>
                <a:spcPct val="20000"/>
              </a:spcBef>
              <a:defRPr/>
            </a:pPr>
            <a:r>
              <a:rPr lang="fr-FR" altLang="fr-FR" sz="3200" dirty="0">
                <a:solidFill>
                  <a:schemeClr val="bg2"/>
                </a:solidFill>
                <a:latin typeface="Arial" panose="020B0604020202020204" pitchFamily="34" charset="0"/>
                <a:cs typeface="Arial" panose="020B0604020202020204" pitchFamily="34" charset="0"/>
              </a:rPr>
              <a:t>Pour effectuer les démarches de création, de modification et de radiation de votre entreprise, connectez-vous sur </a:t>
            </a:r>
            <a:r>
              <a:rPr lang="fr-FR" altLang="fr-FR" sz="3200" b="1" dirty="0">
                <a:solidFill>
                  <a:schemeClr val="bg2"/>
                </a:solidFill>
                <a:latin typeface="Arial" panose="020B0604020202020204" pitchFamily="34" charset="0"/>
                <a:cs typeface="Arial" panose="020B0604020202020204" pitchFamily="34" charset="0"/>
              </a:rPr>
              <a:t>le guichet unique, </a:t>
            </a:r>
            <a:r>
              <a:rPr lang="fr-FR" altLang="fr-FR" sz="3200" dirty="0">
                <a:solidFill>
                  <a:schemeClr val="bg2"/>
                </a:solidFill>
                <a:latin typeface="Arial" panose="020B0604020202020204" pitchFamily="34" charset="0"/>
                <a:cs typeface="Arial" panose="020B0604020202020204" pitchFamily="34" charset="0"/>
              </a:rPr>
              <a:t>environnement sécurisé mis en place par l’INPI,</a:t>
            </a:r>
            <a:r>
              <a:rPr lang="fr-FR" altLang="fr-FR" sz="3200" b="1" dirty="0">
                <a:solidFill>
                  <a:schemeClr val="bg2"/>
                </a:solidFill>
                <a:latin typeface="Arial" panose="020B0604020202020204" pitchFamily="34" charset="0"/>
                <a:cs typeface="Arial" panose="020B0604020202020204" pitchFamily="34" charset="0"/>
              </a:rPr>
              <a:t> depuis le site </a:t>
            </a:r>
            <a:r>
              <a:rPr lang="fr-FR" altLang="fr-FR" sz="3200" b="1"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formalites.entreprises.gouv.fr</a:t>
            </a:r>
            <a:r>
              <a:rPr lang="fr-FR" altLang="fr-FR" sz="3200" b="1" dirty="0">
                <a:solidFill>
                  <a:schemeClr val="bg1"/>
                </a:solidFill>
                <a:latin typeface="Arial" panose="020B0604020202020204" pitchFamily="34" charset="0"/>
                <a:cs typeface="Arial" panose="020B0604020202020204" pitchFamily="34" charset="0"/>
              </a:rPr>
              <a:t> </a:t>
            </a:r>
            <a:endParaRPr lang="fr-FR" altLang="fr-FR" sz="3200" dirty="0">
              <a:solidFill>
                <a:schemeClr val="bg2"/>
              </a:solidFill>
              <a:latin typeface="Arial" panose="020B0604020202020204" pitchFamily="34" charset="0"/>
              <a:cs typeface="Arial" panose="020B0604020202020204" pitchFamily="34" charset="0"/>
            </a:endParaRPr>
          </a:p>
          <a:p>
            <a:pPr algn="l">
              <a:spcBef>
                <a:spcPct val="20000"/>
              </a:spcBef>
              <a:defRPr/>
            </a:pPr>
            <a:r>
              <a:rPr lang="fr-FR" altLang="fr-FR" sz="3200" dirty="0">
                <a:solidFill>
                  <a:schemeClr val="bg2"/>
                </a:solidFill>
                <a:latin typeface="Arial" panose="020B0604020202020204" pitchFamily="34" charset="0"/>
                <a:cs typeface="Arial" panose="020B0604020202020204" pitchFamily="34" charset="0"/>
              </a:rPr>
              <a:t>En créant votre compte, vous pouvez suivre l’évolution du traitement de votre dossier </a:t>
            </a:r>
            <a:br>
              <a:rPr lang="fr-FR" altLang="fr-FR" sz="3200" dirty="0">
                <a:solidFill>
                  <a:schemeClr val="bg2"/>
                </a:solidFill>
                <a:latin typeface="Arial" panose="020B0604020202020204" pitchFamily="34" charset="0"/>
                <a:cs typeface="Arial" panose="020B0604020202020204" pitchFamily="34" charset="0"/>
              </a:rPr>
            </a:br>
            <a:r>
              <a:rPr lang="fr-FR" altLang="fr-FR" sz="3200" dirty="0">
                <a:solidFill>
                  <a:schemeClr val="bg2"/>
                </a:solidFill>
                <a:latin typeface="Arial" panose="020B0604020202020204" pitchFamily="34" charset="0"/>
                <a:cs typeface="Arial" panose="020B0604020202020204" pitchFamily="34" charset="0"/>
              </a:rPr>
              <a:t>depuis </a:t>
            </a:r>
            <a:r>
              <a:rPr lang="fr-FR" altLang="fr-FR" sz="3200" b="1" dirty="0">
                <a:solidFill>
                  <a:schemeClr val="bg2"/>
                </a:solidFill>
                <a:latin typeface="Arial" panose="020B0604020202020204" pitchFamily="34" charset="0"/>
                <a:cs typeface="Arial" panose="020B0604020202020204" pitchFamily="34" charset="0"/>
              </a:rPr>
              <a:t>un tableau de bord.</a:t>
            </a:r>
          </a:p>
          <a:p>
            <a:pPr algn="l">
              <a:spcBef>
                <a:spcPct val="20000"/>
              </a:spcBef>
              <a:defRPr/>
            </a:pPr>
            <a:endParaRPr lang="fr-FR" altLang="fr-FR" sz="3200" b="1" dirty="0">
              <a:solidFill>
                <a:schemeClr val="bg2"/>
              </a:solidFill>
              <a:latin typeface="Arial" panose="020B0604020202020204" pitchFamily="34" charset="0"/>
              <a:cs typeface="Arial" panose="020B0604020202020204" pitchFamily="34" charset="0"/>
            </a:endParaRPr>
          </a:p>
          <a:p>
            <a:pPr algn="l">
              <a:spcBef>
                <a:spcPct val="20000"/>
              </a:spcBef>
              <a:defRPr/>
            </a:pPr>
            <a:r>
              <a:rPr lang="fr-FR" altLang="fr-FR" sz="3200" dirty="0">
                <a:solidFill>
                  <a:schemeClr val="bg2"/>
                </a:solidFill>
                <a:latin typeface="Arial" panose="020B0604020202020204" pitchFamily="34" charset="0"/>
                <a:cs typeface="Arial" panose="020B0604020202020204" pitchFamily="34" charset="0"/>
              </a:rPr>
              <a:t>Toutes les entreprises, qu’elle que soit leur activité seront inscrite au </a:t>
            </a:r>
            <a:r>
              <a:rPr lang="fr-FR" altLang="fr-FR" sz="3200" b="1" dirty="0">
                <a:solidFill>
                  <a:schemeClr val="bg2"/>
                </a:solidFill>
                <a:latin typeface="Arial" panose="020B0604020202020204" pitchFamily="34" charset="0"/>
                <a:cs typeface="Arial" panose="020B0604020202020204" pitchFamily="34" charset="0"/>
              </a:rPr>
              <a:t>Registre national </a:t>
            </a:r>
            <a:br>
              <a:rPr lang="fr-FR" altLang="fr-FR" sz="3200" b="1" dirty="0">
                <a:solidFill>
                  <a:schemeClr val="bg2"/>
                </a:solidFill>
                <a:latin typeface="Arial" panose="020B0604020202020204" pitchFamily="34" charset="0"/>
                <a:cs typeface="Arial" panose="020B0604020202020204" pitchFamily="34" charset="0"/>
              </a:rPr>
            </a:br>
            <a:r>
              <a:rPr lang="fr-FR" altLang="fr-FR" sz="3200" b="1" dirty="0">
                <a:solidFill>
                  <a:schemeClr val="bg2"/>
                </a:solidFill>
                <a:latin typeface="Arial" panose="020B0604020202020204" pitchFamily="34" charset="0"/>
                <a:cs typeface="Arial" panose="020B0604020202020204" pitchFamily="34" charset="0"/>
              </a:rPr>
              <a:t>des entreprises (RNE)</a:t>
            </a:r>
            <a:r>
              <a:rPr lang="fr-FR" altLang="fr-FR" sz="32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99045150"/>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306EC7"/>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BasicWhite">
  <a:themeElements>
    <a:clrScheme name="21_BasicWhite">
      <a:dk1>
        <a:srgbClr val="5E5E5E"/>
      </a:dk1>
      <a:lt1>
        <a:srgbClr val="306EC7"/>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3_BasicWhite">
  <a:themeElements>
    <a:clrScheme name="21_BasicWhite">
      <a:dk1>
        <a:srgbClr val="5E5E5E"/>
      </a:dk1>
      <a:lt1>
        <a:srgbClr val="306EC7"/>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1_BasicWhite">
    <a:dk1>
      <a:srgbClr val="5E5E5E"/>
    </a:dk1>
    <a:lt1>
      <a:srgbClr val="306EC7"/>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2.xml><?xml version="1.0" encoding="utf-8"?>
<a:themeOverride xmlns:a="http://schemas.openxmlformats.org/drawingml/2006/main">
  <a:clrScheme name="21_BasicWhite">
    <a:dk1>
      <a:srgbClr val="5E5E5E"/>
    </a:dk1>
    <a:lt1>
      <a:srgbClr val="306EC7"/>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ED55327EFC044DB5EB3F8B579357C6" ma:contentTypeVersion="12" ma:contentTypeDescription="Crée un document." ma:contentTypeScope="" ma:versionID="a9958a3e989eadece7d906ffee088da7">
  <xsd:schema xmlns:xsd="http://www.w3.org/2001/XMLSchema" xmlns:xs="http://www.w3.org/2001/XMLSchema" xmlns:p="http://schemas.microsoft.com/office/2006/metadata/properties" xmlns:ns2="292c694f-6f47-4027-85fb-d2af73a6b85b" xmlns:ns3="7de2f2fc-7cf6-48a1-abff-82dc2b5bc23c" targetNamespace="http://schemas.microsoft.com/office/2006/metadata/properties" ma:root="true" ma:fieldsID="10fcfd34a6bcae1aa023747640e0c665" ns2:_="" ns3:_="">
    <xsd:import namespace="292c694f-6f47-4027-85fb-d2af73a6b85b"/>
    <xsd:import namespace="7de2f2fc-7cf6-48a1-abff-82dc2b5bc2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c694f-6f47-4027-85fb-d2af73a6b8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60315fbd-64dd-42b6-8821-119951e42b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e2f2fc-7cf6-48a1-abff-82dc2b5bc23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fd59d62-a048-4730-a4fd-494a369beb3f}" ma:internalName="TaxCatchAll" ma:showField="CatchAllData" ma:web="7de2f2fc-7cf6-48a1-abff-82dc2b5bc2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2c694f-6f47-4027-85fb-d2af73a6b85b">
      <Terms xmlns="http://schemas.microsoft.com/office/infopath/2007/PartnerControls"/>
    </lcf76f155ced4ddcb4097134ff3c332f>
    <TaxCatchAll xmlns="7de2f2fc-7cf6-48a1-abff-82dc2b5bc2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E02104-9CD7-49F7-9B52-C1A7457F5AF7}">
  <ds:schemaRefs>
    <ds:schemaRef ds:uri="292c694f-6f47-4027-85fb-d2af73a6b85b"/>
    <ds:schemaRef ds:uri="7de2f2fc-7cf6-48a1-abff-82dc2b5bc2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2613DE2-3E57-405F-A55C-F069D2E9921D}">
  <ds:schemaRefs>
    <ds:schemaRef ds:uri="292c694f-6f47-4027-85fb-d2af73a6b85b"/>
    <ds:schemaRef ds:uri="7de2f2fc-7cf6-48a1-abff-82dc2b5bc2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ACB76DD-4726-49BB-9865-4CE6A5A6F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13392</TotalTime>
  <Words>7247</Words>
  <Application>Microsoft Office PowerPoint</Application>
  <PresentationFormat>Personnalisé</PresentationFormat>
  <Paragraphs>878</Paragraphs>
  <Slides>52</Slides>
  <Notes>37</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52</vt:i4>
      </vt:variant>
    </vt:vector>
  </HeadingPairs>
  <TitlesOfParts>
    <vt:vector size="68" baseType="lpstr">
      <vt:lpstr>MS PGothic</vt:lpstr>
      <vt:lpstr>Arial</vt:lpstr>
      <vt:lpstr>Arial Narrow</vt:lpstr>
      <vt:lpstr>Calibri</vt:lpstr>
      <vt:lpstr>Calibri Light</vt:lpstr>
      <vt:lpstr>Californian FB</vt:lpstr>
      <vt:lpstr>Helvetica</vt:lpstr>
      <vt:lpstr>Helvetica Neue</vt:lpstr>
      <vt:lpstr>Helvetica Neue Medium</vt:lpstr>
      <vt:lpstr>Proxima Nova Extrabold</vt:lpstr>
      <vt:lpstr>Segoe UI</vt:lpstr>
      <vt:lpstr>sourcesanspro</vt:lpstr>
      <vt:lpstr>Wingdings</vt:lpstr>
      <vt:lpstr>21_BasicWhite</vt:lpstr>
      <vt:lpstr>22_BasicWhite</vt:lpstr>
      <vt:lpstr>23_BasicWhite</vt:lpstr>
      <vt:lpstr>Infirmier libéral</vt:lpstr>
      <vt:lpstr>Présentation PowerPoint</vt:lpstr>
      <vt:lpstr>Présentation PowerPoint</vt:lpstr>
      <vt:lpstr>Vos interlocuteurs </vt:lpstr>
      <vt:lpstr>Vos interlocuteurs</vt:lpstr>
      <vt:lpstr>Statut juridique</vt:lpstr>
      <vt:lpstr>Le statut juridique</vt:lpstr>
      <vt:lpstr>Démarches administratives</vt:lpstr>
      <vt:lpstr>S’installer en tant que libéral : l’enregistrement de votre activité</vt:lpstr>
      <vt:lpstr>Régime fiscal  Assiettes de cotisations </vt:lpstr>
      <vt:lpstr>Présentation PowerPoint</vt:lpstr>
      <vt:lpstr>Présentation PowerPoint</vt:lpstr>
      <vt:lpstr>L’assiette de cotisations : professionnels soumis à l’impôt sur le revenu (IR)  </vt:lpstr>
      <vt:lpstr>Présentation PowerPoint</vt:lpstr>
      <vt:lpstr>Les dividendes</vt:lpstr>
      <vt:lpstr>Acre Début d’activité Cotisations Déclaration &amp; paiement Services en ligne</vt:lpstr>
      <vt:lpstr>Aide aux créateurs et repreneurs d’entreprise (Acre)</vt:lpstr>
      <vt:lpstr>Vos cotisations en début d’activité</vt:lpstr>
      <vt:lpstr>Présentation PowerPoint</vt:lpstr>
      <vt:lpstr>Présentation PowerPoint</vt:lpstr>
      <vt:lpstr> </vt:lpstr>
      <vt:lpstr>Présentation PowerPoint</vt:lpstr>
      <vt:lpstr>Présentation PowerPoint</vt:lpstr>
      <vt:lpstr>Présentation PowerPoint</vt:lpstr>
      <vt:lpstr>Présentation PowerPoint</vt:lpstr>
      <vt:lpstr>Déclaration de revenus </vt:lpstr>
      <vt:lpstr>Cotisations minimales </vt:lpstr>
      <vt:lpstr>Les simulations </vt:lpstr>
      <vt:lpstr>Présentation PowerPoint</vt:lpstr>
      <vt:lpstr>Présentation PowerPoint</vt:lpstr>
      <vt:lpstr>Présentation PowerPoint</vt:lpstr>
      <vt:lpstr>A quoi servent mes cotisations</vt:lpstr>
      <vt:lpstr>L’assurance maladie</vt:lpstr>
      <vt:lpstr>La retraite</vt:lpstr>
      <vt:lpstr>Aides à la création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Devenir employeur</vt:lpstr>
      <vt:lpstr>Présentation PowerPoint</vt:lpstr>
      <vt:lpstr>Présentation PowerPoint</vt:lpstr>
      <vt:lpstr>Mobilité internationale</vt:lpstr>
      <vt:lpstr>Mobilité internationale</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Céline Mandouze - CLAI</dc:creator>
  <cp:keywords/>
  <dc:description/>
  <cp:lastModifiedBy>Thierry POMMIER</cp:lastModifiedBy>
  <cp:revision>532</cp:revision>
  <dcterms:modified xsi:type="dcterms:W3CDTF">2025-05-12T17:23:28Z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0x0101002AED55327EFC044DB5EB3F8B579357C6</vt:lpwstr>
  </property>
  <property fmtid="{D5CDD505-2E9C-101B-9397-08002B2CF9AE}" pid="3" name="MediaServiceImageTags">
    <vt:lpwstr/>
  </property>
</Properties>
</file>